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660" r:id="rId2"/>
    <p:sldMasterId id="2147483788" r:id="rId3"/>
    <p:sldMasterId id="2147483767" r:id="rId4"/>
  </p:sldMasterIdLst>
  <p:notesMasterIdLst>
    <p:notesMasterId r:id="rId8"/>
  </p:notesMasterIdLst>
  <p:handoutMasterIdLst>
    <p:handoutMasterId r:id="rId9"/>
  </p:handoutMasterIdLst>
  <p:sldIdLst>
    <p:sldId id="311" r:id="rId5"/>
    <p:sldId id="315" r:id="rId6"/>
    <p:sldId id="314" r:id="rId7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pos="8894" userDrawn="1">
          <p15:clr>
            <a:srgbClr val="A4A3A4"/>
          </p15:clr>
        </p15:guide>
        <p15:guide id="4" orient="horz" pos="4629" userDrawn="1">
          <p15:clr>
            <a:srgbClr val="A4A3A4"/>
          </p15:clr>
        </p15:guide>
        <p15:guide id="5" orient="horz" pos="551" userDrawn="1">
          <p15:clr>
            <a:srgbClr val="A4A3A4"/>
          </p15:clr>
        </p15:guide>
        <p15:guide id="6" orient="horz" pos="4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ka Baculakova" initials="DB" lastIdx="1" clrIdx="0">
    <p:extLst>
      <p:ext uri="{19B8F6BF-5375-455C-9EA6-DF929625EA0E}">
        <p15:presenceInfo xmlns:p15="http://schemas.microsoft.com/office/powerpoint/2012/main" userId="Danka Bacula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56"/>
    <a:srgbClr val="51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5" autoAdjust="0"/>
    <p:restoredTop sz="73638" autoAdjust="0"/>
  </p:normalViewPr>
  <p:slideViewPr>
    <p:cSldViewPr snapToGrid="0">
      <p:cViewPr varScale="1">
        <p:scale>
          <a:sx n="70" d="100"/>
          <a:sy n="70" d="100"/>
        </p:scale>
        <p:origin x="1062" y="84"/>
      </p:cViewPr>
      <p:guideLst>
        <p:guide orient="horz" pos="415"/>
        <p:guide pos="322"/>
        <p:guide pos="8894"/>
        <p:guide orient="horz" pos="4629"/>
        <p:guide orient="horz" pos="551"/>
        <p:guide orient="horz" pos="4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937" y="5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A9CE26-6302-4028-8BB3-3BEA3EAE9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/>
              <a:t>Informatika 2.0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85EA-A78A-471D-9976-00A8A61CAE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A02A-7504-4CF2-9B79-804973A0E722}" type="datetimeFigureOut">
              <a:rPr lang="sk-SK" smtClean="0"/>
              <a:t>19. 1. 2023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A07BE-8709-4153-BD48-70C5CA45EA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F62B0-4081-4AD5-B430-C9FBABD3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0FC84-0E21-4873-818D-BB215F714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02092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theme" Target="../theme/theme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creativecommons.org/licenses/by/4.0/deed.sk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69000" t="-20000" r="-69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dirty="0"/>
              <a:t>Informatika 2.0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251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F6BF-9537-4C3B-A537-937261FF91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0929BD8B-046D-4716-8881-BE88A49DC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14474985-BEDA-47FF-BB1E-D7804A39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3663D7F-8AC1-4C59-B935-9C272F9F3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5DB1-7924-47C6-B73A-07050B67BA15}" type="datetimeFigureOut">
              <a:rPr lang="sk-SK" smtClean="0"/>
              <a:t>19. 1. 2023</a:t>
            </a:fld>
            <a:endParaRPr lang="sk-SK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56A125C-602E-4C14-80A5-BACE9021BED5}"/>
              </a:ext>
            </a:extLst>
          </p:cNvPr>
          <p:cNvSpPr txBox="1">
            <a:spLocks/>
          </p:cNvSpPr>
          <p:nvPr/>
        </p:nvSpPr>
        <p:spPr>
          <a:xfrm>
            <a:off x="1550503" y="7490972"/>
            <a:ext cx="6236095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100" baseline="0" dirty="0">
              <a:latin typeface="Bahnschrift Light Condensed" panose="020B0502040204020203" pitchFamily="34" charset="0"/>
            </a:endParaRPr>
          </a:p>
        </p:txBody>
      </p:sp>
      <p:pic>
        <p:nvPicPr>
          <p:cNvPr id="13" name="Graphic 12">
            <a:hlinkClick r:id="rId4"/>
            <a:extLst>
              <a:ext uri="{FF2B5EF4-FFF2-40B4-BE49-F238E27FC236}">
                <a16:creationId xmlns:a16="http://schemas.microsoft.com/office/drawing/2014/main" id="{20AE59D9-FB6E-4A5D-B7E5-9FBDB24F1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20" y="8685213"/>
            <a:ext cx="988859" cy="3461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A48D46-B94C-4B87-83CA-DCC16CAA29D8}"/>
              </a:ext>
            </a:extLst>
          </p:cNvPr>
          <p:cNvSpPr txBox="1"/>
          <p:nvPr/>
        </p:nvSpPr>
        <p:spPr>
          <a:xfrm>
            <a:off x="1097679" y="8642819"/>
            <a:ext cx="3895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Tento materiál je zverejnený pod licenciou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sk-SK" sz="1100" dirty="0">
                <a:latin typeface="Bahnschrift Light Condensed" panose="020B0502040204020203" pitchFamily="34" charset="0"/>
              </a:rPr>
              <a:t> .</a:t>
            </a:r>
          </a:p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Môžete ho voľne používať, upravovať, a zdieľať pod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jednou podmienkou</a:t>
            </a:r>
            <a:r>
              <a:rPr lang="sk-SK" sz="1100" dirty="0">
                <a:latin typeface="Bahnschrift 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0256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ezpecnenanete.eset.com/sk/it-bezpecnost/socialne-siet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xQpL0zm3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Viac k téme Sociálne siete</a:t>
            </a:r>
            <a:r>
              <a:rPr lang="sk-SK" b="1" dirty="0">
                <a:uFill>
                  <a:noFill/>
                </a:uFill>
                <a:hlinkClick r:id="rId3"/>
              </a:rPr>
              <a:t> </a:t>
            </a:r>
            <a:r>
              <a:rPr lang="sk-SK" u="sng" dirty="0">
                <a:solidFill>
                  <a:schemeClr val="hlink"/>
                </a:solidFill>
                <a:hlinkClick r:id="rId3"/>
              </a:rPr>
              <a:t>https://bezpecnenanete.eset.com/sk/it-bezpecnost/socialne-siete/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hlavičk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983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sk-SK" b="0" dirty="0"/>
              <a:t>Zdroj: </a:t>
            </a:r>
            <a:r>
              <a:rPr lang="sk-SK" sz="1600" dirty="0">
                <a:hlinkClick r:id="rId3"/>
              </a:rPr>
              <a:t>https://www.youtube.com/watch?v=8yxQpL0zm3Y</a:t>
            </a:r>
            <a:r>
              <a:rPr lang="sk-SK" sz="1600" dirty="0"/>
              <a:t> </a:t>
            </a:r>
            <a:endParaRPr lang="sk-SK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E938AB1-1157-475E-9AA1-A8E08C0BAE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076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</p:txBody>
      </p:sp>
      <p:sp>
        <p:nvSpPr>
          <p:cNvPr id="4" name="Zástupný objekt pre hlavičk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240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8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10" Type="http://schemas.openxmlformats.org/officeDocument/2006/relationships/image" Target="../media/image48.sv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8.svg"/><Relationship Id="rId4" Type="http://schemas.openxmlformats.org/officeDocument/2006/relationships/image" Target="../media/image33.svg"/><Relationship Id="rId9" Type="http://schemas.openxmlformats.org/officeDocument/2006/relationships/image" Target="../media/image4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6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8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10" Type="http://schemas.openxmlformats.org/officeDocument/2006/relationships/image" Target="../media/image48.sv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8.svg"/><Relationship Id="rId4" Type="http://schemas.openxmlformats.org/officeDocument/2006/relationships/image" Target="../media/image33.svg"/><Relationship Id="rId9" Type="http://schemas.openxmlformats.org/officeDocument/2006/relationships/image" Target="../media/image4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5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58.jp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fareb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FB60B2FC-C252-4266-8639-17F0E01BC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Uvodny nadpis">
            <a:extLst>
              <a:ext uri="{FF2B5EF4-FFF2-40B4-BE49-F238E27FC236}">
                <a16:creationId xmlns:a16="http://schemas.microsoft.com/office/drawing/2014/main" id="{F5EEB5A4-4141-4556-B7C4-6F133CA29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72C8C7-F331-4972-943F-01F6C001D3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B3819D-E279-472C-8306-F96A73FB34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BC3418-E3AF-4582-B845-8149DEFE73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8B8D925-4EF8-4ADF-A593-0055B8E424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11" name="numbers">
            <a:extLst>
              <a:ext uri="{FF2B5EF4-FFF2-40B4-BE49-F238E27FC236}">
                <a16:creationId xmlns:a16="http://schemas.microsoft.com/office/drawing/2014/main" id="{EADDCE78-6C4C-4BC1-B477-E4B95A9D35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7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769CF600-1DA4-48B2-AE62-9C62D90706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9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2B44E0A7-90BA-4DD2-AB90-18A3ED107C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B05ECA-19C6-4182-84F6-65E0B4BD90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2AEBFF0-9337-40C9-9EE7-3E8D6216FE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3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800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74A6198A-0A2D-46D4-913B-D5498C7F47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3616D249-2E90-40AE-9B69-1A80ED57EE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18C79284-125E-4B35-BA35-2BC2CEE976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3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modr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1A70E0F-B2C9-47F1-A60F-3C34433D1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9" name="Uvodny nadpis">
            <a:extLst>
              <a:ext uri="{FF2B5EF4-FFF2-40B4-BE49-F238E27FC236}">
                <a16:creationId xmlns:a16="http://schemas.microsoft.com/office/drawing/2014/main" id="{EDA50EB2-6546-4D62-8AA0-7AE308CF2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D9640EB-3DAC-4893-8F64-1A31A69E1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44E6ED5-1DD5-4481-9E58-FBCE85880C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6E0D704B-DC85-4BDD-A845-BFBD0AA90A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06CF6D3-396C-4DAB-BAB6-A4851EF64F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BC3F7309-8EA0-4821-ACFD-E0BF69521D9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7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7" name="numbers">
            <a:extLst>
              <a:ext uri="{FF2B5EF4-FFF2-40B4-BE49-F238E27FC236}">
                <a16:creationId xmlns:a16="http://schemas.microsoft.com/office/drawing/2014/main" id="{F4D7EFE8-CD06-424D-9F0E-DD5F328F75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46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890547F1-8F8F-4222-867E-9C4DFDD518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5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5AED4944-45FE-4F0F-BFBF-1CF9660AA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6866725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2916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50977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4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C0A8AC9-A6E4-4686-B4E3-7164D1CD2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08381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2B451D-2A0A-42E0-949B-DA4B37B55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395839BF-765A-4AE2-A286-AF5E07853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Otvorenie – Video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Link </a:t>
            </a:r>
            <a:r>
              <a:rPr lang="en-US" sz="2400" dirty="0" err="1"/>
              <a:t>ve</a:t>
            </a:r>
            <a:r>
              <a:rPr lang="sk-SK" sz="2400" dirty="0" err="1"/>
              <a:t>ľkosť</a:t>
            </a:r>
            <a:r>
              <a:rPr lang="sk-SK" sz="2400" dirty="0"/>
              <a:t> 24</a:t>
            </a:r>
            <a:endParaRPr lang="sk-S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8AE784-2DD0-44AF-8458-945B28DF93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bled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 hidden="1">
            <a:extLst>
              <a:ext uri="{FF2B5EF4-FFF2-40B4-BE49-F238E27FC236}">
                <a16:creationId xmlns:a16="http://schemas.microsoft.com/office/drawing/2014/main" id="{3BFCF322-9349-4DD4-8926-E493004C1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542A627-4397-49C1-9B89-3BA93F276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Uvodny nadpis">
            <a:extLst>
              <a:ext uri="{FF2B5EF4-FFF2-40B4-BE49-F238E27FC236}">
                <a16:creationId xmlns:a16="http://schemas.microsoft.com/office/drawing/2014/main" id="{7120052F-F98B-455D-AA08-11703BCEC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F77F1-BFC9-4FA1-8FAF-4B706A5E05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12695-E537-4A93-B663-8745716B9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6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6D583-D366-4AF0-BFB6-0E1CF27627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3CFEB4C7-45B2-4731-A6F4-1E234E86E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9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FD91A5-D68E-4BAA-838C-D010D4DFDE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CA764F6B-AFC4-4CBA-9DCD-5104E008E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16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F7C35C-6A10-4DB3-A8F5-7417AE7A38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AB7074F2-C628-43AA-A8EF-639790C885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6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2BB20-4070-4A69-A6E9-40DBBB04A1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D3B2124E-4AAE-46ED-A220-2AEB1CAD4C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5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208BDD-B8BE-4E4A-8422-950B0D4068A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59965D06-12CC-46BA-B909-245A55536F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90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02D654-E30D-42FF-8878-B7E7CCA0CF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AC7FC3DA-EDB7-4578-B879-C9246B2CA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8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62E9B8-C49C-4164-AA85-9EAFFF2AE5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67C675C1-CD0B-41E1-897D-C6C4A7AB5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4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678110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3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6790" y="457200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1D92A7-01CE-44A9-A61F-9C7346086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175" y="274366"/>
            <a:ext cx="392232" cy="5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2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246" y="46031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4A9C43F-B96E-4A16-B1D6-1DBDDDB63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460316"/>
            <a:ext cx="285835" cy="3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Žlt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D42FAF6-D62E-437D-9372-5923670A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52829876-97AF-4C01-919A-87B99C34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2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637533-9F73-40EF-8274-33C4085CD6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2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CBA65A-79BC-44A0-BA99-DEAC82C9B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9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1 schod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2859" y="45574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5EC9D-29E7-491E-AD7E-B23F3F1D1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" y="121701"/>
            <a:ext cx="576507" cy="7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D72331-98FC-4F6C-8F24-6528A06D4C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0E75ABC0-EEF9-4A5F-95E8-F791C61191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5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928570-8B73-4678-95CA-962C6C602A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7DF715D7-B213-4FEA-821C-6058E9863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8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378DA0-CC2F-4FA0-8A40-FEED70D807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52C8C7-7A07-41E4-835B-4A8FF2E9E5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09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822C15-13B5-4A1C-8425-7989F294C7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5C500FA5-E71E-4478-88D2-02FD21D10B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7B431A-34EC-4D17-A861-FEEE2133B9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75F5B06A-1831-4D82-ACA9-C2953090C6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23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823226-1CE0-4A31-AC66-2F6FA35A191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8D16B0D4-A57F-4F06-B582-CBFCF6842E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9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72D74F-35E5-476D-BF3C-DE82B378CB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CB5B66F5-E8BD-433F-BAB7-55F8E3D9DB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5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5F032E-672B-4504-81B4-70FD7ACCA7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B95E24C-75B8-4EDD-B9A2-0F0B5147D6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8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30921A-7F80-49B2-90CA-DE839A1C8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17B38393-3CBA-4BE9-B585-C351040EA8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bledomodrý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 hidden="1">
            <a:extLst>
              <a:ext uri="{FF2B5EF4-FFF2-40B4-BE49-F238E27FC236}">
                <a16:creationId xmlns:a16="http://schemas.microsoft.com/office/drawing/2014/main" id="{506F8D7D-BA38-4536-B46A-FDE6BCAD5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994FE8E4-C6EF-48FB-853C-F0D9E83D8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549650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C9D804-26C6-4E3B-993C-0ACEE3687F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32DC80E-90E7-442B-BEBC-AF622F272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C60281-A12B-4097-B3BB-501CC2D096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4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CE0C5-830C-46E5-844B-AD8359FF8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0897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95668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D00352-DA67-4DE0-8DF4-317CFA04BA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1968386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DBF52-A275-4863-BE4B-8343005AC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EB360B-E7D6-4E81-8F8A-E793CAAD4E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97580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statná prá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7391CA-B2C5-43FE-B930-EDF0769EB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F2C349-08F1-446D-8055-6EED854FB03F}"/>
              </a:ext>
            </a:extLst>
          </p:cNvPr>
          <p:cNvSpPr txBox="1">
            <a:spLocks/>
          </p:cNvSpPr>
          <p:nvPr userDrawn="1"/>
        </p:nvSpPr>
        <p:spPr>
          <a:xfrm>
            <a:off x="4562473" y="3547836"/>
            <a:ext cx="8505827" cy="442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8300" cap="all" baseline="0" dirty="0">
                <a:latin typeface="Bahnschrift Light Condensed" panose="020B0502040204020203" pitchFamily="34" charset="0"/>
              </a:rPr>
              <a:t>Samostatná práca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A461D57-7B95-4F56-B1F4-E60C60FBCA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632754"/>
            <a:ext cx="2193925" cy="641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3B87D63-84DB-4CA5-A275-A6A02C764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4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F4CCA10-0A22-40A7-855D-A80A429D83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323" y="1829662"/>
            <a:ext cx="2238943" cy="3859938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Otázka</a:t>
            </a:r>
          </a:p>
        </p:txBody>
      </p:sp>
    </p:spTree>
    <p:extLst>
      <p:ext uri="{BB962C8B-B14F-4D97-AF65-F5344CB8AC3E}">
        <p14:creationId xmlns:p14="http://schemas.microsoft.com/office/powerpoint/2010/main" val="2754609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a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US" dirty="0" err="1"/>
              <a:t>Uwaga</a:t>
            </a:r>
            <a:endParaRPr lang="sk-S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438DFF-4658-483C-8351-17E7E3E60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043" y="1590260"/>
            <a:ext cx="3209147" cy="43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3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2B451D-2A0A-42E0-949B-DA4B37B55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395839BF-765A-4AE2-A286-AF5E07853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Otvorenie – Video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Link </a:t>
            </a:r>
            <a:r>
              <a:rPr lang="en-US" sz="2400" dirty="0" err="1"/>
              <a:t>ve</a:t>
            </a:r>
            <a:r>
              <a:rPr lang="sk-SK" sz="2400" dirty="0" err="1"/>
              <a:t>ľkosť</a:t>
            </a:r>
            <a:r>
              <a:rPr lang="sk-SK" sz="2400" dirty="0"/>
              <a:t> 24</a:t>
            </a:r>
            <a:endParaRPr lang="sk-S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8AE784-2DD0-44AF-8458-945B28DF93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tmav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 hidden="1">
            <a:extLst>
              <a:ext uri="{FF2B5EF4-FFF2-40B4-BE49-F238E27FC236}">
                <a16:creationId xmlns:a16="http://schemas.microsoft.com/office/drawing/2014/main" id="{06D3E360-DEE2-49E3-A946-BF34CBC1E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007A6B40-51AA-4920-8A6E-1B83C1C55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070679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351B702-B74E-405C-96C3-68EE24D974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15EBD5-E0C7-4189-A357-6E97703D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81" y="903742"/>
            <a:ext cx="2710545" cy="7485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4953AF-353F-4F3A-AE4E-5B7848EE7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jedno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08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dvoj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CCBACD8B-D267-40F7-9200-84473BE35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313D3E2-3757-461E-BA77-579BFA138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4331936"/>
            <a:ext cx="285139" cy="364780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9C19B88-9BD2-4B8B-8F41-5E0E51A85C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5714429"/>
            <a:ext cx="393853" cy="52444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696D2F-1CC8-4F91-BED3-B23C288649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437" y="2956653"/>
            <a:ext cx="193475" cy="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hyperlink" Target="https://creativecommons.org/licenses/by/4.0/deed.sk" TargetMode="Externa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2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hyperlink" Target="https://creativecommons.org/licenses/by/4.0/deed.sk" TargetMode="Externa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image" Target="../media/image29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medium confidence" hidden="1">
            <a:extLst>
              <a:ext uri="{FF2B5EF4-FFF2-40B4-BE49-F238E27FC236}">
                <a16:creationId xmlns:a16="http://schemas.microsoft.com/office/drawing/2014/main" id="{D8D6BB47-ADB2-4681-B645-2A3AB4364D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19" r:id="rId5"/>
    <p:sldLayoutId id="214748372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29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C290A7-2839-4B5D-B6B9-D9AD67BF7FBD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5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52D515-782F-43FD-98F6-01EEEFA15FBA}"/>
              </a:ext>
            </a:extLst>
          </p:cNvPr>
          <p:cNvSpPr txBox="1"/>
          <p:nvPr userDrawn="1"/>
        </p:nvSpPr>
        <p:spPr>
          <a:xfrm>
            <a:off x="430848" y="469030"/>
            <a:ext cx="909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Bahnschrift SemiLight Condensed" panose="020B0502040204020203" pitchFamily="34" charset="0"/>
              </a:rPr>
              <a:t>KYBERŠIKANA</a:t>
            </a:r>
          </a:p>
        </p:txBody>
      </p:sp>
      <p:pic>
        <p:nvPicPr>
          <p:cNvPr id="8" name="Graphic 7">
            <a:hlinkClick r:id="rId25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F84D147-3F23-46D7-9AC3-814B3604F4AC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69A3E-E9A7-421F-8B4A-4B2EEAFC487F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8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5" r:id="rId2"/>
    <p:sldLayoutId id="2147483661" r:id="rId3"/>
    <p:sldLayoutId id="2147483712" r:id="rId4"/>
    <p:sldLayoutId id="2147483815" r:id="rId5"/>
    <p:sldLayoutId id="2147483662" r:id="rId6"/>
    <p:sldLayoutId id="2147483713" r:id="rId7"/>
    <p:sldLayoutId id="2147483684" r:id="rId8"/>
    <p:sldLayoutId id="2147483685" r:id="rId9"/>
    <p:sldLayoutId id="2147483663" r:id="rId10"/>
    <p:sldLayoutId id="2147483722" r:id="rId11"/>
    <p:sldLayoutId id="2147483698" r:id="rId12"/>
    <p:sldLayoutId id="2147483711" r:id="rId13"/>
    <p:sldLayoutId id="2147483742" r:id="rId14"/>
    <p:sldLayoutId id="2147483743" r:id="rId15"/>
    <p:sldLayoutId id="2147483813" r:id="rId16"/>
    <p:sldLayoutId id="2147483814" r:id="rId17"/>
    <p:sldLayoutId id="2147483738" r:id="rId18"/>
    <p:sldLayoutId id="2147483744" r:id="rId19"/>
    <p:sldLayoutId id="2147483807" r:id="rId20"/>
    <p:sldLayoutId id="2147483715" r:id="rId21"/>
    <p:sldLayoutId id="2147483716" r:id="rId22"/>
    <p:sldLayoutId id="2147483820" r:id="rId23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  <p15:guide id="7" orient="horz" pos="48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hlinkClick r:id="rId25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4E7FE14-32C2-42E5-B5AA-8FFEE5F7A8D6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5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737039B-D04B-4133-AAA9-27B98666D7A4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B6193-77B1-4EC2-B896-7D67C3B2AA35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816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17" r:id="rId9"/>
    <p:sldLayoutId id="2147483818" r:id="rId10"/>
    <p:sldLayoutId id="2147483819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11" r:id="rId17"/>
    <p:sldLayoutId id="2147483812" r:id="rId18"/>
    <p:sldLayoutId id="2147483808" r:id="rId19"/>
    <p:sldLayoutId id="2147483809" r:id="rId20"/>
    <p:sldLayoutId id="2147483810" r:id="rId21"/>
    <p:sldLayoutId id="2147483805" r:id="rId22"/>
    <p:sldLayoutId id="2147483806" r:id="rId23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1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6" r:id="rId4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xQpL0zm3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hyperlink" Target="https://studio.code.org/s/coursec-2019/stage/4/puzzle/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445BF-C3E6-4EB7-BCC1-95F76659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Kyberšikana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EBCA53-B97F-4AD5-BC0C-E8C578453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INF 5 – H11</a:t>
            </a: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FF0BB1DC-0265-4EE3-AD0F-99A26DD61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53" y="6408487"/>
            <a:ext cx="5603822" cy="11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5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9184-83DB-4CA9-B4CB-77A55FFD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Ukážka </a:t>
            </a:r>
            <a:r>
              <a:rPr lang="sk-SK" dirty="0" err="1"/>
              <a:t>kyberšikany</a:t>
            </a:r>
            <a:r>
              <a:rPr lang="sk-SK" dirty="0"/>
              <a:t> z reálneho života</a:t>
            </a:r>
            <a:br>
              <a:rPr lang="sk-SK" dirty="0"/>
            </a:br>
            <a:br>
              <a:rPr lang="sk-SK" dirty="0"/>
            </a:br>
            <a:r>
              <a:rPr lang="sk-SK" sz="2400" dirty="0">
                <a:solidFill>
                  <a:srgbClr val="12185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https://www.youtube.com/watch?v=8yxQpL0zm3Y</a:t>
            </a:r>
            <a:r>
              <a:rPr lang="sk-SK" sz="2400" dirty="0">
                <a:solidFill>
                  <a:srgbClr val="121856"/>
                </a:solidFill>
              </a:rPr>
              <a:t>   </a:t>
            </a:r>
            <a:br>
              <a:rPr lang="sk-SK" dirty="0"/>
            </a:br>
            <a:endParaRPr lang="en-US" sz="2400" dirty="0"/>
          </a:p>
        </p:txBody>
      </p:sp>
      <p:pic>
        <p:nvPicPr>
          <p:cNvPr id="3" name="Graphic 2">
            <a:hlinkClick r:id="rId4"/>
            <a:extLst>
              <a:ext uri="{FF2B5EF4-FFF2-40B4-BE49-F238E27FC236}">
                <a16:creationId xmlns:a16="http://schemas.microsoft.com/office/drawing/2014/main" id="{7D9EAECC-ED3F-42C5-B1CE-7DA0D5A19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BF0BD88-53F8-40D7-87CC-9985D1F7F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23AADC-D485-42FF-B014-8E64D0E2C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Vyhľadajte ľudí, o ktorých bolo niečo zverejnené (video, </a:t>
            </a:r>
            <a:r>
              <a:rPr lang="sk-SK" dirty="0" err="1"/>
              <a:t>foto</a:t>
            </a:r>
            <a:r>
              <a:rPr lang="sk-SK" dirty="0"/>
              <a:t>), a stalo sa to veľmi známym. </a:t>
            </a:r>
          </a:p>
          <a:p>
            <a:r>
              <a:rPr lang="sk-SK" dirty="0"/>
              <a:t>Vyhľadajte tiež širší kontext. Najmä to, ako im nečakaná popularita zlepšila/zhoršila život.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8290397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é slides">
  <a:themeElements>
    <a:clrScheme name="INF 2.0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FFFFFF"/>
      </a:hlink>
      <a:folHlink>
        <a:srgbClr val="121856"/>
      </a:folHlink>
    </a:clrScheme>
    <a:fontScheme name="BAHNSRIFT CONDENSED">
      <a:majorFont>
        <a:latin typeface="Bahnschrift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F7172FDC-038D-4369-A64A-001A50B0E3EA}"/>
    </a:ext>
  </a:extLst>
</a:theme>
</file>

<file path=ppt/theme/theme2.xml><?xml version="1.0" encoding="utf-8"?>
<a:theme xmlns:a="http://schemas.openxmlformats.org/drawingml/2006/main" name="Obsahové Slides">
  <a:themeElements>
    <a:clrScheme name="Custom 1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38877809-3912-4737-A76A-02F5504DC1F2}"/>
    </a:ext>
  </a:extLst>
</a:theme>
</file>

<file path=ppt/theme/theme3.xml><?xml version="1.0" encoding="utf-8"?>
<a:theme xmlns:a="http://schemas.openxmlformats.org/drawingml/2006/main" name="Obsahové slides + Nadpis vlastný">
  <a:themeElements>
    <a:clrScheme name="Custom 2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6342A8A7-0B44-42CA-B5EF-153ED4F40CAB}"/>
    </a:ext>
  </a:extLst>
</a:theme>
</file>

<file path=ppt/theme/theme4.xml><?xml version="1.0" encoding="utf-8"?>
<a:theme xmlns:a="http://schemas.openxmlformats.org/drawingml/2006/main" name="Predeľovacie slides">
  <a:themeElements>
    <a:clrScheme name="Custom 3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121856"/>
      </a:hlink>
      <a:folHlink>
        <a:srgbClr val="121856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7D6727E1-CA33-404F-B32F-5EAED5F3DD8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TheTemplate</Template>
  <TotalTime>126</TotalTime>
  <Words>105</Words>
  <Application>Microsoft Office PowerPoint</Application>
  <PresentationFormat>Vlastná</PresentationFormat>
  <Paragraphs>11</Paragraphs>
  <Slides>3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3</vt:i4>
      </vt:variant>
    </vt:vector>
  </HeadingPairs>
  <TitlesOfParts>
    <vt:vector size="14" baseType="lpstr">
      <vt:lpstr>Arial</vt:lpstr>
      <vt:lpstr>Bahnschrift Condensed</vt:lpstr>
      <vt:lpstr>Bahnschrift Light Condensed</vt:lpstr>
      <vt:lpstr>Bahnschrift SemiLight Condensed</vt:lpstr>
      <vt:lpstr>Bahnschrift SemiLight SemiConde</vt:lpstr>
      <vt:lpstr>Calibri</vt:lpstr>
      <vt:lpstr>Wingdings</vt:lpstr>
      <vt:lpstr>Úvodné slides</vt:lpstr>
      <vt:lpstr>Obsahové Slides</vt:lpstr>
      <vt:lpstr>Obsahové slides + Nadpis vlastný</vt:lpstr>
      <vt:lpstr>Predeľovacie slides</vt:lpstr>
      <vt:lpstr>Kyberšikana </vt:lpstr>
      <vt:lpstr>Ukážka kyberšikany z reálneho života  https://www.youtube.com/watch?v=8yxQpL0zm3Y   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hodiny</dc:title>
  <dc:subject>Informatika</dc:subject>
  <dc:creator>Informatika 2.0</dc:creator>
  <cp:lastModifiedBy>Chromčo Andrej</cp:lastModifiedBy>
  <cp:revision>37</cp:revision>
  <cp:lastPrinted>2021-04-09T08:28:38Z</cp:lastPrinted>
  <dcterms:created xsi:type="dcterms:W3CDTF">2021-04-23T12:18:16Z</dcterms:created>
  <dcterms:modified xsi:type="dcterms:W3CDTF">2023-01-19T18:46:43Z</dcterms:modified>
</cp:coreProperties>
</file>