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  <p:sldMasterId id="2147483660" r:id="rId2"/>
    <p:sldMasterId id="2147483788" r:id="rId3"/>
    <p:sldMasterId id="2147483767" r:id="rId4"/>
  </p:sldMasterIdLst>
  <p:notesMasterIdLst>
    <p:notesMasterId r:id="rId9"/>
  </p:notesMasterIdLst>
  <p:handoutMasterIdLst>
    <p:handoutMasterId r:id="rId10"/>
  </p:handoutMasterIdLst>
  <p:sldIdLst>
    <p:sldId id="282" r:id="rId5"/>
    <p:sldId id="320" r:id="rId6"/>
    <p:sldId id="321" r:id="rId7"/>
    <p:sldId id="323" r:id="rId8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" userDrawn="1">
          <p15:clr>
            <a:srgbClr val="A4A3A4"/>
          </p15:clr>
        </p15:guide>
        <p15:guide id="2" pos="322" userDrawn="1">
          <p15:clr>
            <a:srgbClr val="A4A3A4"/>
          </p15:clr>
        </p15:guide>
        <p15:guide id="3" pos="8894" userDrawn="1">
          <p15:clr>
            <a:srgbClr val="A4A3A4"/>
          </p15:clr>
        </p15:guide>
        <p15:guide id="4" orient="horz" pos="4629" userDrawn="1">
          <p15:clr>
            <a:srgbClr val="A4A3A4"/>
          </p15:clr>
        </p15:guide>
        <p15:guide id="5" orient="horz" pos="551" userDrawn="1">
          <p15:clr>
            <a:srgbClr val="A4A3A4"/>
          </p15:clr>
        </p15:guide>
        <p15:guide id="6" orient="horz" pos="49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856"/>
    <a:srgbClr val="51C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67333" autoAdjust="0"/>
  </p:normalViewPr>
  <p:slideViewPr>
    <p:cSldViewPr snapToGrid="0">
      <p:cViewPr varScale="1">
        <p:scale>
          <a:sx n="64" d="100"/>
          <a:sy n="64" d="100"/>
        </p:scale>
        <p:origin x="1788" y="84"/>
      </p:cViewPr>
      <p:guideLst>
        <p:guide orient="horz" pos="415"/>
        <p:guide pos="322"/>
        <p:guide pos="8894"/>
        <p:guide orient="horz" pos="4629"/>
        <p:guide orient="horz" pos="551"/>
        <p:guide orient="horz" pos="49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2937" y="5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A9CE26-6302-4028-8BB3-3BEA3EAE9D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k-SK"/>
              <a:t>Informatika 2.0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3D85EA-A78A-471D-9976-00A8A61CAE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A02A-7504-4CF2-9B79-804973A0E722}" type="datetimeFigureOut">
              <a:rPr lang="sk-SK" smtClean="0"/>
              <a:t>8. 1. 2023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9A07BE-8709-4153-BD48-70C5CA45EA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F62B0-4081-4AD5-B430-C9FBABD316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0FC84-0E21-4873-818D-BB215F7149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702092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theme" Target="../theme/theme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hyperlink" Target="https://creativecommons.org/licenses/by/4.0/deed.sk" TargetMode="Externa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69000" t="-20000" r="-69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k-SK" dirty="0"/>
              <a:t>Informatika 2.0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251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6F6BF-9537-4C3B-A537-937261FF912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id="{0929BD8B-046D-4716-8881-BE88A49DC3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10" name="Notes Placeholder 9">
            <a:extLst>
              <a:ext uri="{FF2B5EF4-FFF2-40B4-BE49-F238E27FC236}">
                <a16:creationId xmlns:a16="http://schemas.microsoft.com/office/drawing/2014/main" id="{14474985-BEDA-47FF-BB1E-D7804A398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3663D7F-8AC1-4C59-B935-9C272F9F39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D5DB1-7924-47C6-B73A-07050B67BA15}" type="datetimeFigureOut">
              <a:rPr lang="sk-SK" smtClean="0"/>
              <a:t>8. 1. 2023</a:t>
            </a:fld>
            <a:endParaRPr lang="sk-SK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56A125C-602E-4C14-80A5-BACE9021BED5}"/>
              </a:ext>
            </a:extLst>
          </p:cNvPr>
          <p:cNvSpPr txBox="1">
            <a:spLocks/>
          </p:cNvSpPr>
          <p:nvPr/>
        </p:nvSpPr>
        <p:spPr>
          <a:xfrm>
            <a:off x="1550503" y="7490972"/>
            <a:ext cx="6236095" cy="4381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100" baseline="0" dirty="0">
              <a:latin typeface="Bahnschrift Light Condensed" panose="020B0502040204020203" pitchFamily="34" charset="0"/>
            </a:endParaRPr>
          </a:p>
        </p:txBody>
      </p:sp>
      <p:pic>
        <p:nvPicPr>
          <p:cNvPr id="13" name="Graphic 12">
            <a:hlinkClick r:id="rId4"/>
            <a:extLst>
              <a:ext uri="{FF2B5EF4-FFF2-40B4-BE49-F238E27FC236}">
                <a16:creationId xmlns:a16="http://schemas.microsoft.com/office/drawing/2014/main" id="{20AE59D9-FB6E-4A5D-B7E5-9FBDB24F1A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820" y="8685213"/>
            <a:ext cx="988859" cy="3461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BA48D46-B94C-4B87-83CA-DCC16CAA29D8}"/>
              </a:ext>
            </a:extLst>
          </p:cNvPr>
          <p:cNvSpPr txBox="1"/>
          <p:nvPr/>
        </p:nvSpPr>
        <p:spPr>
          <a:xfrm>
            <a:off x="1097679" y="8642819"/>
            <a:ext cx="38957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100" dirty="0">
                <a:solidFill>
                  <a:srgbClr val="121856"/>
                </a:solidFill>
                <a:latin typeface="Bahnschrift Light Condensed" panose="020B0502040204020203" pitchFamily="34" charset="0"/>
              </a:rPr>
              <a:t>Tento materiál je zverejnený pod licenciou</a:t>
            </a:r>
            <a:r>
              <a:rPr lang="sk-SK" sz="1100" dirty="0">
                <a:latin typeface="Bahnschrift Light Condensed" panose="020B0502040204020203" pitchFamily="34" charset="0"/>
              </a:rPr>
              <a:t> </a:t>
            </a:r>
            <a:r>
              <a:rPr lang="sk-SK" sz="1100" dirty="0">
                <a:solidFill>
                  <a:srgbClr val="51C5DE"/>
                </a:solidFill>
                <a:latin typeface="Bahnschrift Light Condensed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sk-SK" sz="1100" dirty="0">
                <a:latin typeface="Bahnschrift Light Condensed" panose="020B0502040204020203" pitchFamily="34" charset="0"/>
              </a:rPr>
              <a:t> .</a:t>
            </a:r>
          </a:p>
          <a:p>
            <a:r>
              <a:rPr lang="sk-SK" sz="1100" dirty="0">
                <a:solidFill>
                  <a:srgbClr val="121856"/>
                </a:solidFill>
                <a:latin typeface="Bahnschrift Light Condensed" panose="020B0502040204020203" pitchFamily="34" charset="0"/>
              </a:rPr>
              <a:t>Môžete ho voľne používať, upravovať, a zdieľať pod</a:t>
            </a:r>
            <a:r>
              <a:rPr lang="sk-SK" sz="1100" dirty="0">
                <a:latin typeface="Bahnschrift Light Condensed" panose="020B0502040204020203" pitchFamily="34" charset="0"/>
              </a:rPr>
              <a:t> </a:t>
            </a:r>
            <a:r>
              <a:rPr lang="sk-SK" sz="1100" dirty="0">
                <a:solidFill>
                  <a:srgbClr val="51C5DE"/>
                </a:solidFill>
                <a:latin typeface="Bahnschrift Light Condensed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jednou podmienkou</a:t>
            </a:r>
            <a:r>
              <a:rPr lang="sk-SK" sz="1100" dirty="0">
                <a:latin typeface="Bahnschrift Ligh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102562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None/>
            </a:pPr>
            <a:endParaRPr lang="sk-SK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5F5CD14-F207-44AB-B22C-121D209FB5A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845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9744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75342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677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8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8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jpg"/><Relationship Id="rId5" Type="http://schemas.openxmlformats.org/officeDocument/2006/relationships/image" Target="../media/image33.svg"/><Relationship Id="rId10" Type="http://schemas.openxmlformats.org/officeDocument/2006/relationships/image" Target="../media/image48.svg"/><Relationship Id="rId4" Type="http://schemas.openxmlformats.org/officeDocument/2006/relationships/image" Target="../media/image32.png"/><Relationship Id="rId9" Type="http://schemas.openxmlformats.org/officeDocument/2006/relationships/image" Target="../media/image47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48.svg"/><Relationship Id="rId4" Type="http://schemas.openxmlformats.org/officeDocument/2006/relationships/image" Target="../media/image33.svg"/><Relationship Id="rId9" Type="http://schemas.openxmlformats.org/officeDocument/2006/relationships/image" Target="../media/image4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3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3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6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8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8.sv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4.jpg"/><Relationship Id="rId5" Type="http://schemas.openxmlformats.org/officeDocument/2006/relationships/image" Target="../media/image33.svg"/><Relationship Id="rId10" Type="http://schemas.openxmlformats.org/officeDocument/2006/relationships/image" Target="../media/image48.svg"/><Relationship Id="rId4" Type="http://schemas.openxmlformats.org/officeDocument/2006/relationships/image" Target="../media/image32.png"/><Relationship Id="rId9" Type="http://schemas.openxmlformats.org/officeDocument/2006/relationships/image" Target="../media/image4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48.svg"/><Relationship Id="rId4" Type="http://schemas.openxmlformats.org/officeDocument/2006/relationships/image" Target="../media/image33.svg"/><Relationship Id="rId9" Type="http://schemas.openxmlformats.org/officeDocument/2006/relationships/image" Target="../media/image4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56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54.jp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jp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domodrý farebn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&#10;&#10;Description automatically generated" hidden="1">
            <a:extLst>
              <a:ext uri="{FF2B5EF4-FFF2-40B4-BE49-F238E27FC236}">
                <a16:creationId xmlns:a16="http://schemas.microsoft.com/office/drawing/2014/main" id="{FB60B2FC-C252-4266-8639-17F0E01BCB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Uvodny nadpis">
            <a:extLst>
              <a:ext uri="{FF2B5EF4-FFF2-40B4-BE49-F238E27FC236}">
                <a16:creationId xmlns:a16="http://schemas.microsoft.com/office/drawing/2014/main" id="{F5EEB5A4-4141-4556-B7C4-6F133CA29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/>
              <a:t>Nadpis na úvodný slajd</a:t>
            </a:r>
            <a:endParaRPr lang="sk-SK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972C8C7-F331-4972-943F-01F6C001D3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702426"/>
            <a:ext cx="2193925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cap="all" baseline="0">
                <a:solidFill>
                  <a:schemeClr val="accent1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4B3819D-E279-472C-8306-F96A73FB34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1BC3418-E3AF-4582-B845-8149DEFE73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6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D7465DC8-D255-496E-968F-A7373E08BA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8707438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schodíky</a:t>
            </a:r>
            <a:endParaRPr lang="en-US" dirty="0"/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F8B8D925-4EF8-4ADF-A593-0055B8E424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8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Fareb.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8707438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schodíky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989C6E-8F62-42C7-ADF9-C258AADB5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928" y="1322087"/>
            <a:ext cx="526961" cy="757506"/>
          </a:xfrm>
          <a:prstGeom prst="rect">
            <a:avLst/>
          </a:prstGeom>
        </p:spPr>
      </p:pic>
      <p:sp>
        <p:nvSpPr>
          <p:cNvPr id="11" name="numbers">
            <a:extLst>
              <a:ext uri="{FF2B5EF4-FFF2-40B4-BE49-F238E27FC236}">
                <a16:creationId xmlns:a16="http://schemas.microsoft.com/office/drawing/2014/main" id="{EADDCE78-6C4C-4BC1-B477-E4B95A9D35E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78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 hidden="1">
            <a:extLst>
              <a:ext uri="{FF2B5EF4-FFF2-40B4-BE49-F238E27FC236}">
                <a16:creationId xmlns:a16="http://schemas.microsoft.com/office/drawing/2014/main" id="{F0397F2D-412F-4382-A395-02E4866801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5" name="NADPIS">
            <a:extLst>
              <a:ext uri="{FF2B5EF4-FFF2-40B4-BE49-F238E27FC236}">
                <a16:creationId xmlns:a16="http://schemas.microsoft.com/office/drawing/2014/main" id="{A203C3A6-BC67-4F7E-8830-85E7AC5A6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ADA1456A-3023-4F3D-9D55-DCF7D28E21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769CF600-1DA4-48B2-AE62-9C62D90706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91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obrázok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D7465DC8-D255-496E-968F-A7373E08BA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6623901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</a:t>
            </a:r>
            <a:r>
              <a:rPr lang="sk-SK" dirty="0"/>
              <a:t>. + obr. + schodíky</a:t>
            </a:r>
            <a:endParaRPr lang="en-US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33E850A-C2AC-4603-96EE-89DE6C778C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2B44E0A7-90BA-4DD2-AB90-18A3ED107C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5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letter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BBD34FA4-9DAC-4E69-B7BA-4FD661D1CD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NADPIS">
            <a:extLst>
              <a:ext uri="{FF2B5EF4-FFF2-40B4-BE49-F238E27FC236}">
                <a16:creationId xmlns:a16="http://schemas.microsoft.com/office/drawing/2014/main" id="{4661322B-D167-48B8-8BCD-B35AB6CCA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letters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29B05ECA-19C6-4182-84F6-65E0B4BD904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lphaU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lphaU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30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bullet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id="{703F218F-B02D-4AF2-81BD-B259E5172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id="{DD9509C2-1C26-405F-8AEE-D97366917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bullets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6C1541-8218-4BDA-AB53-0628A56790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F2AEBFF0-9337-40C9-9EE7-3E8D6216FE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5000"/>
              </a:lnSpc>
              <a:spcBef>
                <a:spcPts val="0"/>
              </a:spcBef>
              <a:buSzPct val="94000"/>
              <a:buFont typeface="Wingdings" panose="05000000000000000000" pitchFamily="2" charset="2"/>
              <a:buChar char="§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38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88004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akov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5A425C-2C6E-44A7-B81E-A22B1595899D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cap="all" baseline="0" dirty="0" err="1">
                <a:latin typeface="+mj-lt"/>
              </a:rPr>
              <a:t>Opakovanie</a:t>
            </a:r>
            <a:endParaRPr lang="sk-SK" sz="4800" cap="all" baseline="0" dirty="0">
              <a:latin typeface="+mj-lt"/>
            </a:endParaRPr>
          </a:p>
        </p:txBody>
      </p:sp>
      <p:sp>
        <p:nvSpPr>
          <p:cNvPr id="5" name="numbers">
            <a:extLst>
              <a:ext uri="{FF2B5EF4-FFF2-40B4-BE49-F238E27FC236}">
                <a16:creationId xmlns:a16="http://schemas.microsoft.com/office/drawing/2014/main" id="{74A6198A-0A2D-46D4-913B-D5498C7F47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5A425C-2C6E-44A7-B81E-A22B1595899D}"/>
              </a:ext>
            </a:extLst>
          </p:cNvPr>
          <p:cNvSpPr txBox="1"/>
          <p:nvPr userDrawn="1"/>
        </p:nvSpPr>
        <p:spPr>
          <a:xfrm>
            <a:off x="430848" y="1374907"/>
            <a:ext cx="6622097" cy="10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cap="all" baseline="0" dirty="0">
                <a:latin typeface="+mj-lt"/>
              </a:rPr>
              <a:t>DISKUSIA</a:t>
            </a:r>
          </a:p>
        </p:txBody>
      </p:sp>
      <p:sp>
        <p:nvSpPr>
          <p:cNvPr id="5" name="numbers">
            <a:extLst>
              <a:ext uri="{FF2B5EF4-FFF2-40B4-BE49-F238E27FC236}">
                <a16:creationId xmlns:a16="http://schemas.microsoft.com/office/drawing/2014/main" id="{3616D249-2E90-40AE-9B69-1A80ED57EE7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47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ia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43EDB4-C694-4627-BF7A-A7AEBB6A0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B155BA-F181-4911-9AAA-51A06C86C8EF}"/>
              </a:ext>
            </a:extLst>
          </p:cNvPr>
          <p:cNvSpPr txBox="1"/>
          <p:nvPr userDrawn="1"/>
        </p:nvSpPr>
        <p:spPr>
          <a:xfrm>
            <a:off x="1213802" y="1374907"/>
            <a:ext cx="6622097" cy="10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cap="all" baseline="0" dirty="0">
                <a:latin typeface="+mj-lt"/>
              </a:rPr>
              <a:t>DISKUSIA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18C79284-125E-4B35-BA35-2BC2CEE9767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3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domodrý modr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1A70E0F-B2C9-47F1-A60F-3C34433D1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9" name="Uvodny nadpis">
            <a:extLst>
              <a:ext uri="{FF2B5EF4-FFF2-40B4-BE49-F238E27FC236}">
                <a16:creationId xmlns:a16="http://schemas.microsoft.com/office/drawing/2014/main" id="{EDA50EB2-6546-4D62-8AA0-7AE308CF2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/>
              <a:t>Nadpis na úvodný slajd</a:t>
            </a:r>
            <a:endParaRPr lang="sk-SK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D9640EB-3DAC-4893-8F64-1A31A69E1C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702426"/>
            <a:ext cx="2193925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cap="all" baseline="0">
                <a:solidFill>
                  <a:schemeClr val="accent1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44E6ED5-1DD5-4481-9E58-FBCE85880C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7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ijaký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B02E730-03A5-46DD-B53A-2D6AE0DAFD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5" name="numbers">
            <a:extLst>
              <a:ext uri="{FF2B5EF4-FFF2-40B4-BE49-F238E27FC236}">
                <a16:creationId xmlns:a16="http://schemas.microsoft.com/office/drawing/2014/main" id="{6E0D704B-DC85-4BDD-A845-BFBD0AA90A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61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ijaký nadpis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43EDB4-C694-4627-BF7A-A7AEBB6A0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C9A3C2-9CD3-4323-B324-D44844AE9B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306CF6D3-396C-4DAB-BAB6-A4851EF64F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7" y="2499140"/>
            <a:ext cx="819804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5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výrič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9F47662-9933-4E8A-A99A-C65BF0D54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029" y="1152938"/>
            <a:ext cx="4540828" cy="6142085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B02E730-03A5-46DD-B53A-2D6AE0DAFD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5" name="numbers">
            <a:extLst>
              <a:ext uri="{FF2B5EF4-FFF2-40B4-BE49-F238E27FC236}">
                <a16:creationId xmlns:a16="http://schemas.microsoft.com/office/drawing/2014/main" id="{BC3F7309-8EA0-4821-ACFD-E0BF69521D9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77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schodíky + výkrič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C9A3C2-9CD3-4323-B324-D44844AE9B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961809E-EB15-4CA8-96C6-8C1C7F3A66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4029" y="1152938"/>
            <a:ext cx="4540828" cy="6142085"/>
          </a:xfrm>
          <a:prstGeom prst="rect">
            <a:avLst/>
          </a:prstGeom>
        </p:spPr>
      </p:pic>
      <p:sp>
        <p:nvSpPr>
          <p:cNvPr id="7" name="numbers">
            <a:extLst>
              <a:ext uri="{FF2B5EF4-FFF2-40B4-BE49-F238E27FC236}">
                <a16:creationId xmlns:a16="http://schemas.microsoft.com/office/drawing/2014/main" id="{F4D7EFE8-CD06-424D-9F0E-DD5F328F75B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7" y="2499140"/>
            <a:ext cx="819804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46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veľké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A573B51-BEC7-41D8-9C5C-D4B9282F2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3E786D0-4FF6-4FC1-A563-68B4DA6DC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890547F1-8F8F-4222-867E-9C4DFDD518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35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schody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A573B51-BEC7-41D8-9C5C-D4B9282F2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57EE82F0-45C0-4A43-8B7E-5C1029577A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F47E9A3-46DB-43C6-A85B-FF5CCA6260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2" name="numbers">
            <a:extLst>
              <a:ext uri="{FF2B5EF4-FFF2-40B4-BE49-F238E27FC236}">
                <a16:creationId xmlns:a16="http://schemas.microsoft.com/office/drawing/2014/main" id="{5AED4944-45FE-4F0F-BFBF-1CF9660AAD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7" y="2499140"/>
            <a:ext cx="819804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90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áročnosť +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360C98D-6A43-494D-88E1-43952D7100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836" y="3477882"/>
            <a:ext cx="285139" cy="36478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DDAD0A-7D0D-4B6F-8C3E-486D7FE29A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4779" y="4044136"/>
            <a:ext cx="393853" cy="52444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numbers">
            <a:extLst>
              <a:ext uri="{FF2B5EF4-FFF2-40B4-BE49-F238E27FC236}">
                <a16:creationId xmlns:a16="http://schemas.microsoft.com/office/drawing/2014/main" id="{D0CC2BFD-E715-4F0F-A12A-86581A6E2A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8538" y="2499140"/>
            <a:ext cx="6866725" cy="458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SzPct val="94000"/>
              <a:buFontTx/>
              <a:buNone/>
              <a:defRPr sz="3200" spc="-80" baseline="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0DA9444-7727-4B05-8EAD-D39B8F1289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836" y="2904879"/>
            <a:ext cx="193475" cy="216693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9AA33F-525C-477A-9923-BF479F2A34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339" y="5076267"/>
            <a:ext cx="193475" cy="225983"/>
          </a:xfrm>
          <a:prstGeom prst="rect">
            <a:avLst/>
          </a:prstGeom>
          <a:blipFill dpi="0"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C780064-321F-4095-B0B2-51C75D83800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8C151E3-412B-4B91-8E8C-35A414E240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9857FC9-2D92-42F6-8594-8BB7200B26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7179" y="4196536"/>
            <a:ext cx="393853" cy="52444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162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úlohy +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2E0E6B4A-044A-4AC0-BE53-6B1ED4886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Uvodny nadpis">
            <a:extLst>
              <a:ext uri="{FF2B5EF4-FFF2-40B4-BE49-F238E27FC236}">
                <a16:creationId xmlns:a16="http://schemas.microsoft.com/office/drawing/2014/main" id="{4744CAEB-1F54-49DF-9C26-0FA0C6115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75" y="1357630"/>
            <a:ext cx="8891905" cy="1347470"/>
          </a:xfrm>
          <a:prstGeom prst="rect">
            <a:avLst/>
          </a:prstGeom>
        </p:spPr>
        <p:txBody>
          <a:bodyPr/>
          <a:lstStyle>
            <a:lvl1pPr>
              <a:defRPr sz="8300" cap="all" baseline="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Lekcia 0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CECC15BB-884D-402D-9283-AED5450124F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75903" y="2880875"/>
            <a:ext cx="7850977" cy="37988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75000"/>
              </a:lnSpc>
              <a:spcBef>
                <a:spcPts val="0"/>
              </a:spcBef>
              <a:buSzPct val="94000"/>
              <a:buFontTx/>
              <a:buNone/>
              <a:defRPr sz="4800" spc="-80" baseline="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Úlohy</a:t>
            </a:r>
          </a:p>
          <a:p>
            <a:pPr lvl="0"/>
            <a:r>
              <a:rPr lang="sk-SK" dirty="0"/>
              <a:t>Úlohy</a:t>
            </a:r>
          </a:p>
          <a:p>
            <a:pPr lvl="0"/>
            <a:r>
              <a:rPr lang="sk-SK" dirty="0"/>
              <a:t>Úlohy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B4A03B-6B1C-4710-92A5-149CB875EE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175" y="5644938"/>
            <a:ext cx="719819" cy="10347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35E6721-6688-446D-B534-1647F1D2AE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175" y="4539310"/>
            <a:ext cx="539866" cy="73481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443445A-B275-481D-A2DA-164FB3527A9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181" y="3522666"/>
            <a:ext cx="374903" cy="41989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B40EC18-6A41-4A6D-9BD4-E90E4BFED94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04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D10017-4ACD-4D9E-B1D7-93AD24245E2C}"/>
              </a:ext>
            </a:extLst>
          </p:cNvPr>
          <p:cNvSpPr txBox="1"/>
          <p:nvPr userDrawn="1"/>
        </p:nvSpPr>
        <p:spPr>
          <a:xfrm>
            <a:off x="3060700" y="1816100"/>
            <a:ext cx="8509000" cy="124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sk-SK" sz="8300" cap="none" baseline="0" dirty="0">
                <a:latin typeface="Bahnschrift Light Condensed" panose="020B0502040204020203" pitchFamily="34" charset="0"/>
              </a:rPr>
              <a:t>Ako sa ti páčila hodina?</a:t>
            </a:r>
          </a:p>
        </p:txBody>
      </p:sp>
      <p:pic>
        <p:nvPicPr>
          <p:cNvPr id="14" name="Picture Placeholder 7" descr="Thumbs up sign">
            <a:extLst>
              <a:ext uri="{FF2B5EF4-FFF2-40B4-BE49-F238E27FC236}">
                <a16:creationId xmlns:a16="http://schemas.microsoft.com/office/drawing/2014/main" id="{033B60EE-F23F-4F4A-A627-CBCF11E20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2" r="822"/>
          <a:stretch>
            <a:fillRect/>
          </a:stretch>
        </p:blipFill>
        <p:spPr>
          <a:xfrm>
            <a:off x="3076561" y="4068164"/>
            <a:ext cx="2091185" cy="2126986"/>
          </a:xfrm>
          <a:prstGeom prst="rect">
            <a:avLst/>
          </a:prstGeom>
        </p:spPr>
      </p:pic>
      <p:pic>
        <p:nvPicPr>
          <p:cNvPr id="15" name="Picture Placeholder 10" descr="Thumbs up sign">
            <a:extLst>
              <a:ext uri="{FF2B5EF4-FFF2-40B4-BE49-F238E27FC236}">
                <a16:creationId xmlns:a16="http://schemas.microsoft.com/office/drawing/2014/main" id="{A9DD11FE-0226-4658-BEE2-688B5490C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1" r="821"/>
          <a:stretch>
            <a:fillRect/>
          </a:stretch>
        </p:blipFill>
        <p:spPr>
          <a:xfrm rot="16200000">
            <a:off x="6195431" y="4068164"/>
            <a:ext cx="2091185" cy="2126986"/>
          </a:xfrm>
          <a:prstGeom prst="rect">
            <a:avLst/>
          </a:prstGeom>
        </p:spPr>
      </p:pic>
      <p:pic>
        <p:nvPicPr>
          <p:cNvPr id="16" name="Picture Placeholder 12" descr="Thumbs up sign">
            <a:extLst>
              <a:ext uri="{FF2B5EF4-FFF2-40B4-BE49-F238E27FC236}">
                <a16:creationId xmlns:a16="http://schemas.microsoft.com/office/drawing/2014/main" id="{86862595-4088-47AA-9A0E-7E30879D8E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58" r="858"/>
          <a:stretch>
            <a:fillRect/>
          </a:stretch>
        </p:blipFill>
        <p:spPr>
          <a:xfrm flipH="1" flipV="1">
            <a:off x="9329154" y="4433498"/>
            <a:ext cx="2091185" cy="2126986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C0A8AC9-A6E4-4686-B4E3-7164D1CD2F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158393" y="457199"/>
            <a:ext cx="1045256" cy="383541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r">
              <a:defRPr sz="2000" cap="all" baseline="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3083817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id="{BE88ED97-BE82-4E68-BDAC-F773D606A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id="{3632EAD7-0652-4EA9-982E-14887C060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950563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6D583-D366-4AF0-BFB6-0E1CF27627F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3CFEB4C7-45B2-4731-A6F4-1E234E86ED6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avý bledý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 hidden="1">
            <a:extLst>
              <a:ext uri="{FF2B5EF4-FFF2-40B4-BE49-F238E27FC236}">
                <a16:creationId xmlns:a16="http://schemas.microsoft.com/office/drawing/2014/main" id="{3BFCF322-9349-4DD4-8926-E493004C1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542A627-4397-49C1-9B89-3BA93F2764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1" name="Uvodny nadpis">
            <a:extLst>
              <a:ext uri="{FF2B5EF4-FFF2-40B4-BE49-F238E27FC236}">
                <a16:creationId xmlns:a16="http://schemas.microsoft.com/office/drawing/2014/main" id="{7120052F-F98B-455D-AA08-11703BCEC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Nadpis na úvodný </a:t>
            </a:r>
            <a:r>
              <a:rPr lang="sk-SK" dirty="0" err="1"/>
              <a:t>slajd</a:t>
            </a:r>
            <a:endParaRPr lang="sk-S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4BF77F1-BFC9-4FA1-8FAF-4B706A5E05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702426"/>
            <a:ext cx="2193925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D312695-E537-4A93-B663-8745716B94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86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D7465DC8-D255-496E-968F-A7373E08BA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8707438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schodíky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FD91A5-D68E-4BAA-838C-D010D4DFDE3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CA764F6B-AFC4-4CBA-9DCD-5104E008EB8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16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Fareb.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8707438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schodíky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989C6E-8F62-42C7-ADF9-C258AADB5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928" y="1322087"/>
            <a:ext cx="526961" cy="7575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F7C35C-6A10-4DB3-A8F5-7417AE7A384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AB7074F2-C628-43AA-A8EF-639790C885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6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 hidden="1">
            <a:extLst>
              <a:ext uri="{FF2B5EF4-FFF2-40B4-BE49-F238E27FC236}">
                <a16:creationId xmlns:a16="http://schemas.microsoft.com/office/drawing/2014/main" id="{F0397F2D-412F-4382-A395-02E4866801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5" name="NADPIS">
            <a:extLst>
              <a:ext uri="{FF2B5EF4-FFF2-40B4-BE49-F238E27FC236}">
                <a16:creationId xmlns:a16="http://schemas.microsoft.com/office/drawing/2014/main" id="{A203C3A6-BC67-4F7E-8830-85E7AC5A6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ADA1456A-3023-4F3D-9D55-DCF7D28E21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92BB20-4070-4A69-A6E9-40DBBB04A1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9" name="numbers">
            <a:extLst>
              <a:ext uri="{FF2B5EF4-FFF2-40B4-BE49-F238E27FC236}">
                <a16:creationId xmlns:a16="http://schemas.microsoft.com/office/drawing/2014/main" id="{D3B2124E-4AAE-46ED-A220-2AEB1CAD4C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65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obrázok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D7465DC8-D255-496E-968F-A7373E08BA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9" name="NADPIS">
            <a:extLst>
              <a:ext uri="{FF2B5EF4-FFF2-40B4-BE49-F238E27FC236}">
                <a16:creationId xmlns:a16="http://schemas.microsoft.com/office/drawing/2014/main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6623901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</a:t>
            </a:r>
            <a:r>
              <a:rPr lang="sk-SK" dirty="0"/>
              <a:t>. + obr. + schodíky</a:t>
            </a:r>
            <a:endParaRPr lang="en-US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33E850A-C2AC-4603-96EE-89DE6C778C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208BDD-B8BE-4E4A-8422-950B0D4068A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59965D06-12CC-46BA-B909-245A55536F3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90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letter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BBD34FA4-9DAC-4E69-B7BA-4FD661D1CD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NADPIS">
            <a:extLst>
              <a:ext uri="{FF2B5EF4-FFF2-40B4-BE49-F238E27FC236}">
                <a16:creationId xmlns:a16="http://schemas.microsoft.com/office/drawing/2014/main" id="{4661322B-D167-48B8-8BCD-B35AB6CCA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letters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02D654-E30D-42FF-8878-B7E7CCA0CF5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AC7FC3DA-EDB7-4578-B879-C9246B2CA3C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lphaU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lphaU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881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bullet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id="{703F218F-B02D-4AF2-81BD-B259E5172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id="{DD9509C2-1C26-405F-8AEE-D97366917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bullets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76C1541-8218-4BDA-AB53-0628A56790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62E9B8-C49C-4164-AA85-9EAFFF2AE58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67C675C1-CD0B-41E1-897D-C6C4A7AB5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5000"/>
              </a:lnSpc>
              <a:spcBef>
                <a:spcPts val="0"/>
              </a:spcBef>
              <a:buSzPct val="94000"/>
              <a:buFont typeface="Wingdings" panose="05000000000000000000" pitchFamily="2" charset="2"/>
              <a:buChar char="§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24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34B248-DF81-42AA-AE53-41ABB8A1F3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</p:spTree>
    <p:extLst>
      <p:ext uri="{BB962C8B-B14F-4D97-AF65-F5344CB8AC3E}">
        <p14:creationId xmlns:p14="http://schemas.microsoft.com/office/powerpoint/2010/main" val="3678110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_3 schodi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34B248-DF81-42AA-AE53-41ABB8A1F3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96790" y="457200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D1D92A7-01CE-44A9-A61F-9C7346086B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175" y="274366"/>
            <a:ext cx="392232" cy="56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37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_2 schodi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34B248-DF81-42AA-AE53-41ABB8A1F3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88246" y="460316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4A9C43F-B96E-4A16-B1D6-1DBDDDB63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460316"/>
            <a:ext cx="285835" cy="37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34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_1 schod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34B248-DF81-42AA-AE53-41ABB8A1F3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92859" y="455746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95EC9D-29E7-491E-AD7E-B23F3F1D1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1" y="121701"/>
            <a:ext cx="576507" cy="79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07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avý Žltý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D42FAF6-D62E-437D-9372-5923670A8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9" name="Uvodny nadpis">
            <a:extLst>
              <a:ext uri="{FF2B5EF4-FFF2-40B4-BE49-F238E27FC236}">
                <a16:creationId xmlns:a16="http://schemas.microsoft.com/office/drawing/2014/main" id="{52829876-97AF-4C01-919A-87B99C349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bg2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Nadpis na úvodný </a:t>
            </a:r>
            <a:r>
              <a:rPr lang="sk-SK" dirty="0" err="1"/>
              <a:t>slajd</a:t>
            </a:r>
            <a:endParaRPr lang="sk-SK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637533-9F73-40EF-8274-33C4085CD6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702426"/>
            <a:ext cx="2193925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cap="all" baseline="0">
                <a:solidFill>
                  <a:schemeClr val="bg2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0CBA65A-79BC-44A0-BA99-DEAC82C9B3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092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akov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5A425C-2C6E-44A7-B81E-A22B1595899D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cap="all" baseline="0" dirty="0" err="1">
                <a:latin typeface="+mj-lt"/>
              </a:rPr>
              <a:t>Opakovanie</a:t>
            </a:r>
            <a:endParaRPr lang="sk-SK" sz="4800" cap="all" baseline="0" dirty="0"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D72331-98FC-4F6C-8F24-6528A06D4CC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9" name="numbers">
            <a:extLst>
              <a:ext uri="{FF2B5EF4-FFF2-40B4-BE49-F238E27FC236}">
                <a16:creationId xmlns:a16="http://schemas.microsoft.com/office/drawing/2014/main" id="{0E75ABC0-EEF9-4A5F-95E8-F791C611914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25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5A425C-2C6E-44A7-B81E-A22B1595899D}"/>
              </a:ext>
            </a:extLst>
          </p:cNvPr>
          <p:cNvSpPr txBox="1"/>
          <p:nvPr userDrawn="1"/>
        </p:nvSpPr>
        <p:spPr>
          <a:xfrm>
            <a:off x="430848" y="1374907"/>
            <a:ext cx="6622097" cy="10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cap="all" baseline="0" dirty="0">
                <a:latin typeface="+mj-lt"/>
              </a:rPr>
              <a:t>DISKUSIA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928570-8B73-4678-95CA-962C6C602A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7DF715D7-B213-4FEA-821C-6058E9863D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18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ia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43EDB4-C694-4627-BF7A-A7AEBB6A0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B155BA-F181-4911-9AAA-51A06C86C8EF}"/>
              </a:ext>
            </a:extLst>
          </p:cNvPr>
          <p:cNvSpPr txBox="1"/>
          <p:nvPr userDrawn="1"/>
        </p:nvSpPr>
        <p:spPr>
          <a:xfrm>
            <a:off x="1213802" y="1374907"/>
            <a:ext cx="6622097" cy="10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cap="all" baseline="0" dirty="0">
                <a:latin typeface="+mj-lt"/>
              </a:rPr>
              <a:t>DISKUSIA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378DA0-CC2F-4FA0-8A40-FEED70D807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id="{2952C8C7-7A07-41E4-835B-4A8FF2E9E57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09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ijaký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B02E730-03A5-46DD-B53A-2D6AE0DAFD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822C15-13B5-4A1C-8425-7989F294C7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5C500FA5-E71E-4478-88D2-02FD21D10BE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58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ijaký nadpis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43EDB4-C694-4627-BF7A-A7AEBB6A0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C9A3C2-9CD3-4323-B324-D44844AE9B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7B431A-34EC-4D17-A861-FEEE2133B9F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75F5B06A-1831-4D82-ACA9-C2953090C6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234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výrič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9F47662-9933-4E8A-A99A-C65BF0D54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029" y="1152938"/>
            <a:ext cx="4540828" cy="6142085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B02E730-03A5-46DD-B53A-2D6AE0DAFD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823226-1CE0-4A31-AC66-2F6FA35A191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8D16B0D4-A57F-4F06-B582-CBFCF6842E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09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schodíky + výkrič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C9A3C2-9CD3-4323-B324-D44844AE9B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961809E-EB15-4CA8-96C6-8C1C7F3A66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4029" y="1152938"/>
            <a:ext cx="4540828" cy="614208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A72D74F-35E5-476D-BF3C-DE82B378CB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CB5B66F5-E8BD-433F-BAB7-55F8E3D9DBD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54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+ veľké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A573B51-BEC7-41D8-9C5C-D4B9282F2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3E786D0-4FF6-4FC1-A563-68B4DA6DC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5F032E-672B-4504-81B4-70FD7ACCA79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id="{3B95E24C-75B8-4EDD-B9A2-0F0B5147D6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88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+ schody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A573B51-BEC7-41D8-9C5C-D4B9282F2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57EE82F0-45C0-4A43-8B7E-5C1029577A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F47E9A3-46DB-43C6-A85B-FF5CCA6260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30921A-7F80-49B2-90CA-DE839A1C8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2" name="numbers">
            <a:extLst>
              <a:ext uri="{FF2B5EF4-FFF2-40B4-BE49-F238E27FC236}">
                <a16:creationId xmlns:a16="http://schemas.microsoft.com/office/drawing/2014/main" id="{17B38393-3CBA-4BE9-B585-C351040EA8F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644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áročnosť +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360C98D-6A43-494D-88E1-43952D7100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836" y="3477882"/>
            <a:ext cx="285139" cy="36478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DDAD0A-7D0D-4B6F-8C3E-486D7FE29A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4779" y="4044136"/>
            <a:ext cx="393853" cy="52444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numbers">
            <a:extLst>
              <a:ext uri="{FF2B5EF4-FFF2-40B4-BE49-F238E27FC236}">
                <a16:creationId xmlns:a16="http://schemas.microsoft.com/office/drawing/2014/main" id="{D0CC2BFD-E715-4F0F-A12A-86581A6E2A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8538" y="2499140"/>
            <a:ext cx="8952702" cy="458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SzPct val="94000"/>
              <a:buFontTx/>
              <a:buNone/>
              <a:defRPr sz="3200" spc="-80" baseline="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0DA9444-7727-4B05-8EAD-D39B8F1289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836" y="2904879"/>
            <a:ext cx="193475" cy="216693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9AA33F-525C-477A-9923-BF479F2A34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339" y="5076267"/>
            <a:ext cx="193475" cy="225983"/>
          </a:xfrm>
          <a:prstGeom prst="rect">
            <a:avLst/>
          </a:prstGeom>
          <a:blipFill dpi="0"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C780064-321F-4095-B0B2-51C75D83800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8C151E3-412B-4B91-8E8C-35A414E240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20CE0C5-830C-46E5-844B-AD8359FF88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</p:spTree>
    <p:extLst>
      <p:ext uri="{BB962C8B-B14F-4D97-AF65-F5344CB8AC3E}">
        <p14:creationId xmlns:p14="http://schemas.microsoft.com/office/powerpoint/2010/main" val="3908974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mný bledomodrý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 hidden="1">
            <a:extLst>
              <a:ext uri="{FF2B5EF4-FFF2-40B4-BE49-F238E27FC236}">
                <a16:creationId xmlns:a16="http://schemas.microsoft.com/office/drawing/2014/main" id="{506F8D7D-BA38-4536-B46A-FDE6BCAD5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Uvodny nadpis">
            <a:extLst>
              <a:ext uri="{FF2B5EF4-FFF2-40B4-BE49-F238E27FC236}">
                <a16:creationId xmlns:a16="http://schemas.microsoft.com/office/drawing/2014/main" id="{994FE8E4-C6EF-48FB-853C-F0D9E83D8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274" y="3549650"/>
            <a:ext cx="9001125" cy="31813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Nadpis na firemný úvodný </a:t>
            </a:r>
            <a:r>
              <a:rPr lang="sk-SK" dirty="0" err="1"/>
              <a:t>slajd</a:t>
            </a:r>
            <a:endParaRPr lang="sk-SK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4C9D804-26C6-4E3B-993C-0ACEE3687F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0274" y="7040881"/>
            <a:ext cx="2066926" cy="368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baseline="0">
                <a:solidFill>
                  <a:schemeClr val="accent1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pätka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32DC80E-90E7-442B-BEBC-AF622F272B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9C60281-A12B-4097-B3BB-501CC2D096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244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úlohy +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id="{2E0E6B4A-044A-4AC0-BE53-6B1ED4886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Uvodny nadpis">
            <a:extLst>
              <a:ext uri="{FF2B5EF4-FFF2-40B4-BE49-F238E27FC236}">
                <a16:creationId xmlns:a16="http://schemas.microsoft.com/office/drawing/2014/main" id="{4744CAEB-1F54-49DF-9C26-0FA0C6115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75" y="1357630"/>
            <a:ext cx="8891905" cy="1347470"/>
          </a:xfrm>
          <a:prstGeom prst="rect">
            <a:avLst/>
          </a:prstGeom>
        </p:spPr>
        <p:txBody>
          <a:bodyPr/>
          <a:lstStyle>
            <a:lvl1pPr>
              <a:defRPr sz="8300" cap="all" baseline="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Lekcia 0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id="{CECC15BB-884D-402D-9283-AED5450124F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75903" y="2880875"/>
            <a:ext cx="7895668" cy="37988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75000"/>
              </a:lnSpc>
              <a:spcBef>
                <a:spcPts val="0"/>
              </a:spcBef>
              <a:buSzPct val="94000"/>
              <a:buFontTx/>
              <a:buNone/>
              <a:defRPr sz="4800" spc="-80" baseline="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Úlohy</a:t>
            </a:r>
          </a:p>
          <a:p>
            <a:pPr lvl="0"/>
            <a:r>
              <a:rPr lang="sk-SK" dirty="0"/>
              <a:t>Úlohy</a:t>
            </a:r>
          </a:p>
          <a:p>
            <a:pPr lvl="0"/>
            <a:r>
              <a:rPr lang="sk-SK" dirty="0"/>
              <a:t>Úlohy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B4A03B-6B1C-4710-92A5-149CB875EE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175" y="5644938"/>
            <a:ext cx="719819" cy="10347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35E6721-6688-446D-B534-1647F1D2AE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175" y="4539310"/>
            <a:ext cx="539866" cy="73481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443445A-B275-481D-A2DA-164FB3527A9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181" y="3522666"/>
            <a:ext cx="374903" cy="41989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B40EC18-6A41-4A6D-9BD4-E90E4BFED94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4D00352-DA67-4DE0-8DF4-317CFA04BAB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</p:spTree>
    <p:extLst>
      <p:ext uri="{BB962C8B-B14F-4D97-AF65-F5344CB8AC3E}">
        <p14:creationId xmlns:p14="http://schemas.microsoft.com/office/powerpoint/2010/main" val="1968386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1DBF52-A275-4863-BE4B-8343005AC2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158393" y="457199"/>
            <a:ext cx="1045256" cy="383541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r">
              <a:defRPr sz="2000" cap="all" baseline="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koniec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10017-4ACD-4D9E-B1D7-93AD24245E2C}"/>
              </a:ext>
            </a:extLst>
          </p:cNvPr>
          <p:cNvSpPr txBox="1"/>
          <p:nvPr userDrawn="1"/>
        </p:nvSpPr>
        <p:spPr>
          <a:xfrm>
            <a:off x="3060700" y="1816100"/>
            <a:ext cx="8509000" cy="124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sk-SK" sz="8300" cap="none" baseline="0" dirty="0">
                <a:latin typeface="Bahnschrift Light Condensed" panose="020B0502040204020203" pitchFamily="34" charset="0"/>
              </a:rPr>
              <a:t>Ako sa ti páčila hodina?</a:t>
            </a:r>
          </a:p>
        </p:txBody>
      </p:sp>
      <p:pic>
        <p:nvPicPr>
          <p:cNvPr id="14" name="Picture Placeholder 7" descr="Thumbs up sign">
            <a:extLst>
              <a:ext uri="{FF2B5EF4-FFF2-40B4-BE49-F238E27FC236}">
                <a16:creationId xmlns:a16="http://schemas.microsoft.com/office/drawing/2014/main" id="{033B60EE-F23F-4F4A-A627-CBCF11E20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2" r="822"/>
          <a:stretch>
            <a:fillRect/>
          </a:stretch>
        </p:blipFill>
        <p:spPr>
          <a:xfrm>
            <a:off x="3076561" y="4068164"/>
            <a:ext cx="2091185" cy="2126986"/>
          </a:xfrm>
          <a:prstGeom prst="rect">
            <a:avLst/>
          </a:prstGeom>
        </p:spPr>
      </p:pic>
      <p:pic>
        <p:nvPicPr>
          <p:cNvPr id="15" name="Picture Placeholder 10" descr="Thumbs up sign">
            <a:extLst>
              <a:ext uri="{FF2B5EF4-FFF2-40B4-BE49-F238E27FC236}">
                <a16:creationId xmlns:a16="http://schemas.microsoft.com/office/drawing/2014/main" id="{A9DD11FE-0226-4658-BEE2-688B5490C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21" r="821"/>
          <a:stretch>
            <a:fillRect/>
          </a:stretch>
        </p:blipFill>
        <p:spPr>
          <a:xfrm rot="16200000">
            <a:off x="6195431" y="4068164"/>
            <a:ext cx="2091185" cy="2126986"/>
          </a:xfrm>
          <a:prstGeom prst="rect">
            <a:avLst/>
          </a:prstGeom>
        </p:spPr>
      </p:pic>
      <p:pic>
        <p:nvPicPr>
          <p:cNvPr id="16" name="Picture Placeholder 12" descr="Thumbs up sign">
            <a:extLst>
              <a:ext uri="{FF2B5EF4-FFF2-40B4-BE49-F238E27FC236}">
                <a16:creationId xmlns:a16="http://schemas.microsoft.com/office/drawing/2014/main" id="{86862595-4088-47AA-9A0E-7E30879D8E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58" r="858"/>
          <a:stretch>
            <a:fillRect/>
          </a:stretch>
        </p:blipFill>
        <p:spPr>
          <a:xfrm flipH="1" flipV="1">
            <a:off x="9329154" y="4433498"/>
            <a:ext cx="2091185" cy="212698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EB360B-E7D6-4E81-8F8A-E793CAAD4E0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</p:spTree>
    <p:extLst>
      <p:ext uri="{BB962C8B-B14F-4D97-AF65-F5344CB8AC3E}">
        <p14:creationId xmlns:p14="http://schemas.microsoft.com/office/powerpoint/2010/main" val="39975808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statná prác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F7391CA-B2C5-43FE-B930-EDF0769EB2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6F2C349-08F1-446D-8055-6EED854FB03F}"/>
              </a:ext>
            </a:extLst>
          </p:cNvPr>
          <p:cNvSpPr txBox="1">
            <a:spLocks/>
          </p:cNvSpPr>
          <p:nvPr userDrawn="1"/>
        </p:nvSpPr>
        <p:spPr>
          <a:xfrm>
            <a:off x="4562473" y="3547836"/>
            <a:ext cx="8505827" cy="442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8300" cap="all" baseline="0" dirty="0">
                <a:latin typeface="Bahnschrift Light Condensed" panose="020B0502040204020203" pitchFamily="34" charset="0"/>
              </a:rPr>
              <a:t>Samostatná práca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A461D57-7B95-4F56-B1F4-E60C60FBCAB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632754"/>
            <a:ext cx="2193925" cy="641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400" cap="all" baseline="0">
                <a:solidFill>
                  <a:schemeClr val="accent1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3B87D63-84DB-4CA5-A275-A6A02C764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143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áz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meline&#10;&#10;Description automatically generated" hidden="1">
            <a:extLst>
              <a:ext uri="{FF2B5EF4-FFF2-40B4-BE49-F238E27FC236}">
                <a16:creationId xmlns:a16="http://schemas.microsoft.com/office/drawing/2014/main" id="{912AE82E-A4F2-4443-A72C-126CF4354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7818BA4-A337-49C0-8E2B-572766D123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F4CCA10-0A22-40A7-855D-A80A429D83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323" y="1829662"/>
            <a:ext cx="2238943" cy="3859938"/>
          </a:xfrm>
          <a:prstGeom prst="rect">
            <a:avLst/>
          </a:prstGeom>
        </p:spPr>
      </p:pic>
      <p:sp>
        <p:nvSpPr>
          <p:cNvPr id="9" name="Uvodny nadpis">
            <a:extLst>
              <a:ext uri="{FF2B5EF4-FFF2-40B4-BE49-F238E27FC236}">
                <a16:creationId xmlns:a16="http://schemas.microsoft.com/office/drawing/2014/main" id="{ED02E3AA-1163-44E1-82C7-0A39DAFE9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Otázka</a:t>
            </a:r>
          </a:p>
        </p:txBody>
      </p:sp>
    </p:spTree>
    <p:extLst>
      <p:ext uri="{BB962C8B-B14F-4D97-AF65-F5344CB8AC3E}">
        <p14:creationId xmlns:p14="http://schemas.microsoft.com/office/powerpoint/2010/main" val="27546092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wag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7818BA4-A337-49C0-8E2B-572766D12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8" name="Picture 7" descr="Timeline&#10;&#10;Description automatically generated" hidden="1">
            <a:extLst>
              <a:ext uri="{FF2B5EF4-FFF2-40B4-BE49-F238E27FC236}">
                <a16:creationId xmlns:a16="http://schemas.microsoft.com/office/drawing/2014/main" id="{912AE82E-A4F2-4443-A72C-126CF43540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9" name="Uvodny nadpis">
            <a:extLst>
              <a:ext uri="{FF2B5EF4-FFF2-40B4-BE49-F238E27FC236}">
                <a16:creationId xmlns:a16="http://schemas.microsoft.com/office/drawing/2014/main" id="{ED02E3AA-1163-44E1-82C7-0A39DAFE9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en-US" dirty="0" err="1"/>
              <a:t>Uwaga</a:t>
            </a:r>
            <a:endParaRPr lang="sk-SK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F438DFF-4658-483C-8351-17E7E3E600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043" y="1590260"/>
            <a:ext cx="3209147" cy="434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736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62B451D-2A0A-42E0-949B-DA4B37B55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Uvodny nadpis">
            <a:extLst>
              <a:ext uri="{FF2B5EF4-FFF2-40B4-BE49-F238E27FC236}">
                <a16:creationId xmlns:a16="http://schemas.microsoft.com/office/drawing/2014/main" id="{395839BF-765A-4AE2-A286-AF5E07853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Otvorenie – Video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Link </a:t>
            </a:r>
            <a:r>
              <a:rPr lang="en-US" sz="2400" dirty="0" err="1"/>
              <a:t>ve</a:t>
            </a:r>
            <a:r>
              <a:rPr lang="sk-SK" sz="2400" dirty="0" err="1"/>
              <a:t>ľkosť</a:t>
            </a:r>
            <a:r>
              <a:rPr lang="sk-SK" sz="2400" dirty="0"/>
              <a:t> 24</a:t>
            </a:r>
            <a:endParaRPr lang="sk-S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8AE784-2DD0-44AF-8458-945B28DF93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323" y="2394072"/>
            <a:ext cx="2238943" cy="25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4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mný tmav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 hidden="1">
            <a:extLst>
              <a:ext uri="{FF2B5EF4-FFF2-40B4-BE49-F238E27FC236}">
                <a16:creationId xmlns:a16="http://schemas.microsoft.com/office/drawing/2014/main" id="{06D3E360-DEE2-49E3-A946-BF34CBC1E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Uvodny nadpis">
            <a:extLst>
              <a:ext uri="{FF2B5EF4-FFF2-40B4-BE49-F238E27FC236}">
                <a16:creationId xmlns:a16="http://schemas.microsoft.com/office/drawing/2014/main" id="{007A6B40-51AA-4920-8A6E-1B83C1C55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274" y="3070679"/>
            <a:ext cx="9001125" cy="31813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Nadpis na firemný úvodný </a:t>
            </a:r>
            <a:r>
              <a:rPr lang="sk-SK" dirty="0" err="1"/>
              <a:t>slajd</a:t>
            </a:r>
            <a:endParaRPr lang="sk-SK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351B702-B74E-405C-96C3-68EE24D974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0274" y="7040881"/>
            <a:ext cx="2066926" cy="368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pätka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15EBD5-E0C7-4189-A357-6E97703DCA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381" y="903742"/>
            <a:ext cx="2710545" cy="7485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14953AF-353F-4F3A-AE4E-5B7848EE7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le jednoriadkov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360C98D-6A43-494D-88E1-43952D7100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836" y="3477882"/>
            <a:ext cx="285139" cy="36478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DDAD0A-7D0D-4B6F-8C3E-486D7FE29A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4779" y="4044136"/>
            <a:ext cx="393853" cy="52444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numbers">
            <a:extLst>
              <a:ext uri="{FF2B5EF4-FFF2-40B4-BE49-F238E27FC236}">
                <a16:creationId xmlns:a16="http://schemas.microsoft.com/office/drawing/2014/main" id="{D0CC2BFD-E715-4F0F-A12A-86581A6E2A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8538" y="2499140"/>
            <a:ext cx="8952702" cy="458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SzPct val="94000"/>
              <a:buFontTx/>
              <a:buNone/>
              <a:defRPr sz="3200" spc="-80" baseline="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1923E-A316-4A5E-8BA4-8B50C3B7DB87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cap="all" baseline="0" dirty="0">
                <a:latin typeface="+mj-lt"/>
              </a:rPr>
              <a:t>Ciele hodiny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0DA9444-7727-4B05-8EAD-D39B8F1289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836" y="2904879"/>
            <a:ext cx="193475" cy="216693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04F2C8E-F22A-4F3A-9244-76D020D2BEA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4779" y="4791709"/>
            <a:ext cx="393853" cy="52444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085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le dvojriadkov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51923E-A316-4A5E-8BA4-8B50C3B7DB87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cap="all" baseline="0" dirty="0">
                <a:latin typeface="+mj-lt"/>
              </a:rPr>
              <a:t>Ciele hodiny</a:t>
            </a:r>
          </a:p>
        </p:txBody>
      </p:sp>
      <p:sp>
        <p:nvSpPr>
          <p:cNvPr id="9" name="numbers">
            <a:extLst>
              <a:ext uri="{FF2B5EF4-FFF2-40B4-BE49-F238E27FC236}">
                <a16:creationId xmlns:a16="http://schemas.microsoft.com/office/drawing/2014/main" id="{CCBACD8B-D267-40F7-9200-84473BE351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8538" y="2499140"/>
            <a:ext cx="8952702" cy="458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Pct val="94000"/>
              <a:buFontTx/>
              <a:buNone/>
              <a:defRPr sz="3200" spc="-80" baseline="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 err="1"/>
              <a:t>Veeeeeeeeeeeeeeeeeeeeeeeeeeeeeeeeeeeeeeeeeeeeeeeeeeeeľmi</a:t>
            </a:r>
            <a:r>
              <a:rPr lang="sk-SK" dirty="0"/>
              <a:t> dlhý cieľ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000"/>
              <a:buFontTx/>
              <a:buNone/>
              <a:tabLst/>
              <a:defRPr/>
            </a:pPr>
            <a:endParaRPr lang="sk-SK" dirty="0"/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000"/>
              <a:buFontTx/>
              <a:buNone/>
              <a:tabLst/>
              <a:defRPr/>
            </a:pPr>
            <a:r>
              <a:rPr lang="sk-SK" dirty="0" err="1"/>
              <a:t>Veeeeeeeeeeeeeeeeeeeeeeeeeeeeeeeeeeeeeeeeeeeeeeeeeeeeľmi</a:t>
            </a:r>
            <a:r>
              <a:rPr lang="sk-SK" dirty="0"/>
              <a:t> dlhý cieľ</a:t>
            </a:r>
          </a:p>
          <a:p>
            <a:pPr lvl="0"/>
            <a:endParaRPr lang="sk-SK" dirty="0"/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000"/>
              <a:buFontTx/>
              <a:buNone/>
              <a:tabLst/>
              <a:defRPr/>
            </a:pPr>
            <a:r>
              <a:rPr lang="sk-SK" dirty="0" err="1"/>
              <a:t>Veeeeeeeeeeeeeeeeeeeeeeeeeeeeeeeeeeeeeeeeeeeeeeeeeeeeľmi</a:t>
            </a:r>
            <a:r>
              <a:rPr lang="sk-SK" dirty="0"/>
              <a:t> dlhý cieľ</a:t>
            </a:r>
          </a:p>
          <a:p>
            <a:pPr lvl="0"/>
            <a:endParaRPr lang="sk-SK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313D3E2-3757-461E-BA77-579BFA1380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836" y="4331936"/>
            <a:ext cx="285139" cy="364780"/>
          </a:xfrm>
          <a:prstGeom prst="rect">
            <a:avLst/>
          </a:pr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9C19B88-9BD2-4B8B-8F41-5E0E51A85C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4779" y="5714429"/>
            <a:ext cx="393853" cy="524446"/>
          </a:xfrm>
          <a:prstGeom prst="rect">
            <a:avLst/>
          </a:prstGeo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696D2F-1CC8-4F91-BED3-B23C288649E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4437" y="2956653"/>
            <a:ext cx="193475" cy="21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55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id="{BE88ED97-BE82-4E68-BDAC-F773D606A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id="{3632EAD7-0652-4EA9-982E-14887C060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950563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endParaRPr lang="en-US" dirty="0"/>
          </a:p>
        </p:txBody>
      </p:sp>
      <p:sp>
        <p:nvSpPr>
          <p:cNvPr id="17" name="numbers">
            <a:extLst>
              <a:ext uri="{FF2B5EF4-FFF2-40B4-BE49-F238E27FC236}">
                <a16:creationId xmlns:a16="http://schemas.microsoft.com/office/drawing/2014/main" id="{083BC27D-C067-4A94-B471-0FAD078653E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2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image" Target="../media/image29.svg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28.pn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hyperlink" Target="https://creativecommons.org/licenses/by/4.0/deed.sk" TargetMode="Externa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image" Target="../media/image28.png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hyperlink" Target="https://creativecommons.org/licenses/by/4.0/deed.sk" TargetMode="Externa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image" Target="../media/image29.sv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meline&#10;&#10;Description automatically generated with medium confidence" hidden="1">
            <a:extLst>
              <a:ext uri="{FF2B5EF4-FFF2-40B4-BE49-F238E27FC236}">
                <a16:creationId xmlns:a16="http://schemas.microsoft.com/office/drawing/2014/main" id="{D8D6BB47-ADB2-4681-B645-2A3AB4364D5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7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0" r:id="rId2"/>
    <p:sldLayoutId id="2147483701" r:id="rId3"/>
    <p:sldLayoutId id="2147483702" r:id="rId4"/>
    <p:sldLayoutId id="2147483719" r:id="rId5"/>
    <p:sldLayoutId id="2147483720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329" userDrawn="1">
          <p15:clr>
            <a:srgbClr val="F26B43"/>
          </p15:clr>
        </p15:guide>
        <p15:guide id="3" pos="8887" userDrawn="1">
          <p15:clr>
            <a:srgbClr val="F26B43"/>
          </p15:clr>
        </p15:guide>
        <p15:guide id="4" orient="horz" pos="4896" userDrawn="1">
          <p15:clr>
            <a:srgbClr val="F26B43"/>
          </p15:clr>
        </p15:guide>
        <p15:guide id="5" orient="horz" pos="551" userDrawn="1">
          <p15:clr>
            <a:srgbClr val="F26B43"/>
          </p15:clr>
        </p15:guide>
        <p15:guide id="6" orient="horz" pos="46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8C290A7-2839-4B5D-B6B9-D9AD67BF7FBD}"/>
              </a:ext>
            </a:extLst>
          </p:cNvPr>
          <p:cNvSpPr txBox="1">
            <a:spLocks/>
          </p:cNvSpPr>
          <p:nvPr userDrawn="1"/>
        </p:nvSpPr>
        <p:spPr>
          <a:xfrm>
            <a:off x="1504322" y="7399643"/>
            <a:ext cx="6564797" cy="4381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100" baseline="0" dirty="0">
                <a:latin typeface="Bahnschrift Light Condensed" panose="020B0502040204020203" pitchFamily="34" charset="0"/>
              </a:rPr>
              <a:t>Tento materiál je zverejnený pod licenciou </a:t>
            </a:r>
            <a:r>
              <a:rPr lang="sk-SK" sz="1100" dirty="0">
                <a:latin typeface="Bahnschrift Light Condensed" panose="020B0502040204020203" pitchFamily="34" charset="0"/>
                <a:hlinkClick r:id="rId24"/>
              </a:rPr>
              <a:t>CC BY 4.0</a:t>
            </a:r>
            <a:r>
              <a:rPr lang="sk-SK" sz="1100" baseline="0" dirty="0">
                <a:latin typeface="Bahnschrift Light Condensed" panose="020B0502040204020203" pitchFamily="34" charset="0"/>
              </a:rPr>
              <a:t> </a:t>
            </a:r>
          </a:p>
          <a:p>
            <a:r>
              <a:rPr lang="sk-SK" sz="1100" baseline="0" dirty="0">
                <a:latin typeface="Bahnschrift Light Condensed" panose="020B0502040204020203" pitchFamily="34" charset="0"/>
              </a:rPr>
              <a:t>Môžete ho voľne používať, upravovať, a zdieľať pod podmienkou uvedenia autora.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45439E-B27D-4E26-80FD-EA5BED5BACBF}"/>
              </a:ext>
            </a:extLst>
          </p:cNvPr>
          <p:cNvCxnSpPr/>
          <p:nvPr userDrawn="1"/>
        </p:nvCxnSpPr>
        <p:spPr>
          <a:xfrm>
            <a:off x="522288" y="7354888"/>
            <a:ext cx="13585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773D85-3644-4399-9937-A45511043950}"/>
              </a:ext>
            </a:extLst>
          </p:cNvPr>
          <p:cNvCxnSpPr/>
          <p:nvPr userDrawn="1"/>
        </p:nvCxnSpPr>
        <p:spPr>
          <a:xfrm>
            <a:off x="522288" y="874713"/>
            <a:ext cx="13585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A52D515-782F-43FD-98F6-01EEEFA15FBA}"/>
              </a:ext>
            </a:extLst>
          </p:cNvPr>
          <p:cNvSpPr txBox="1"/>
          <p:nvPr userDrawn="1"/>
        </p:nvSpPr>
        <p:spPr>
          <a:xfrm>
            <a:off x="430848" y="469030"/>
            <a:ext cx="9092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latin typeface="Bahnschrift SemiLight Condensed" panose="020B0502040204020203" pitchFamily="34" charset="0"/>
              </a:rPr>
              <a:t>VYHĽADÁVANIE INFORMÁCIÍ</a:t>
            </a:r>
          </a:p>
        </p:txBody>
      </p:sp>
      <p:pic>
        <p:nvPicPr>
          <p:cNvPr id="8" name="Graphic 7">
            <a:hlinkClick r:id="rId24"/>
            <a:extLst>
              <a:ext uri="{FF2B5EF4-FFF2-40B4-BE49-F238E27FC236}">
                <a16:creationId xmlns:a16="http://schemas.microsoft.com/office/drawing/2014/main" id="{95061C21-67E2-4EF0-AF73-7B824939C871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22287" y="7440587"/>
            <a:ext cx="988859" cy="346101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F84D147-3F23-46D7-9AC3-814B3604F4AC}"/>
              </a:ext>
            </a:extLst>
          </p:cNvPr>
          <p:cNvSpPr txBox="1">
            <a:spLocks/>
          </p:cNvSpPr>
          <p:nvPr userDrawn="1"/>
        </p:nvSpPr>
        <p:spPr>
          <a:xfrm>
            <a:off x="9350506" y="7449154"/>
            <a:ext cx="4846319" cy="3232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2000" baseline="0" dirty="0">
                <a:latin typeface="Bahnschrift Light Condensed" panose="020B0502040204020203" pitchFamily="34" charset="0"/>
              </a:rPr>
              <a:t>informatika20.sk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E69A3E-E9A7-421F-8B4A-4B2EEAFC487F}"/>
              </a:ext>
            </a:extLst>
          </p:cNvPr>
          <p:cNvSpPr txBox="1"/>
          <p:nvPr userDrawn="1"/>
        </p:nvSpPr>
        <p:spPr>
          <a:xfrm>
            <a:off x="13064061" y="475677"/>
            <a:ext cx="1139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6FD522-3783-4060-ADB5-961B91AB0E0D}" type="slidenum">
              <a:rPr lang="sk-SK" sz="2000" smtClean="0">
                <a:latin typeface="Bahnschrift SemiLight SemiConde" panose="020B0502040204020203" pitchFamily="34" charset="0"/>
              </a:rPr>
              <a:pPr algn="r"/>
              <a:t>‹#›</a:t>
            </a:fld>
            <a:endParaRPr lang="sk-SK" sz="2000" dirty="0"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8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5" r:id="rId2"/>
    <p:sldLayoutId id="2147483661" r:id="rId3"/>
    <p:sldLayoutId id="2147483712" r:id="rId4"/>
    <p:sldLayoutId id="2147483815" r:id="rId5"/>
    <p:sldLayoutId id="2147483662" r:id="rId6"/>
    <p:sldLayoutId id="2147483713" r:id="rId7"/>
    <p:sldLayoutId id="2147483684" r:id="rId8"/>
    <p:sldLayoutId id="2147483685" r:id="rId9"/>
    <p:sldLayoutId id="2147483663" r:id="rId10"/>
    <p:sldLayoutId id="2147483722" r:id="rId11"/>
    <p:sldLayoutId id="2147483698" r:id="rId12"/>
    <p:sldLayoutId id="2147483711" r:id="rId13"/>
    <p:sldLayoutId id="2147483742" r:id="rId14"/>
    <p:sldLayoutId id="2147483743" r:id="rId15"/>
    <p:sldLayoutId id="2147483813" r:id="rId16"/>
    <p:sldLayoutId id="2147483814" r:id="rId17"/>
    <p:sldLayoutId id="2147483738" r:id="rId18"/>
    <p:sldLayoutId id="2147483744" r:id="rId19"/>
    <p:sldLayoutId id="2147483807" r:id="rId20"/>
    <p:sldLayoutId id="2147483715" r:id="rId21"/>
    <p:sldLayoutId id="2147483716" r:id="rId22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48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lnSpc>
          <a:spcPct val="300000"/>
        </a:lnSpc>
        <a:spcBef>
          <a:spcPts val="600"/>
        </a:spcBef>
        <a:buFont typeface="+mj-lt"/>
        <a:buNone/>
        <a:defRPr sz="3200" b="0" kern="1200">
          <a:solidFill>
            <a:schemeClr val="tx1"/>
          </a:solidFill>
          <a:latin typeface="Bahnschrift Light Condensed" panose="020B0502040204020203" pitchFamily="34" charset="0"/>
          <a:ea typeface="+mn-ea"/>
          <a:cs typeface="+mn-cs"/>
        </a:defRPr>
      </a:lvl1pPr>
      <a:lvl2pPr marL="54864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905" userDrawn="1">
          <p15:clr>
            <a:srgbClr val="F26B43"/>
          </p15:clr>
        </p15:guide>
        <p15:guide id="2" pos="322" userDrawn="1">
          <p15:clr>
            <a:srgbClr val="F26B43"/>
          </p15:clr>
        </p15:guide>
        <p15:guide id="3" pos="8887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orient="horz" pos="551" userDrawn="1">
          <p15:clr>
            <a:srgbClr val="F26B43"/>
          </p15:clr>
        </p15:guide>
        <p15:guide id="6" orient="horz" pos="4633" userDrawn="1">
          <p15:clr>
            <a:srgbClr val="F26B43"/>
          </p15:clr>
        </p15:guide>
        <p15:guide id="7" orient="horz" pos="48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45439E-B27D-4E26-80FD-EA5BED5BACBF}"/>
              </a:ext>
            </a:extLst>
          </p:cNvPr>
          <p:cNvCxnSpPr/>
          <p:nvPr userDrawn="1"/>
        </p:nvCxnSpPr>
        <p:spPr>
          <a:xfrm>
            <a:off x="522288" y="7354888"/>
            <a:ext cx="13585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773D85-3644-4399-9937-A45511043950}"/>
              </a:ext>
            </a:extLst>
          </p:cNvPr>
          <p:cNvCxnSpPr/>
          <p:nvPr userDrawn="1"/>
        </p:nvCxnSpPr>
        <p:spPr>
          <a:xfrm>
            <a:off x="522288" y="874713"/>
            <a:ext cx="13585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7">
            <a:hlinkClick r:id="rId25"/>
            <a:extLst>
              <a:ext uri="{FF2B5EF4-FFF2-40B4-BE49-F238E27FC236}">
                <a16:creationId xmlns:a16="http://schemas.microsoft.com/office/drawing/2014/main" id="{95061C21-67E2-4EF0-AF73-7B824939C87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22287" y="7440587"/>
            <a:ext cx="988859" cy="346101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4E7FE14-32C2-42E5-B5AA-8FFEE5F7A8D6}"/>
              </a:ext>
            </a:extLst>
          </p:cNvPr>
          <p:cNvSpPr txBox="1">
            <a:spLocks/>
          </p:cNvSpPr>
          <p:nvPr userDrawn="1"/>
        </p:nvSpPr>
        <p:spPr>
          <a:xfrm>
            <a:off x="1504322" y="7399643"/>
            <a:ext cx="6564797" cy="4381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100" baseline="0" dirty="0">
                <a:latin typeface="Bahnschrift Light Condensed" panose="020B0502040204020203" pitchFamily="34" charset="0"/>
              </a:rPr>
              <a:t>Tento materiál je zverejnený pod licenciou </a:t>
            </a:r>
            <a:r>
              <a:rPr lang="sk-SK" sz="1100" dirty="0">
                <a:latin typeface="Bahnschrift Light Condensed" panose="020B0502040204020203" pitchFamily="34" charset="0"/>
                <a:hlinkClick r:id="rId25"/>
              </a:rPr>
              <a:t>CC BY 4.0</a:t>
            </a:r>
            <a:r>
              <a:rPr lang="sk-SK" sz="1100" baseline="0" dirty="0">
                <a:latin typeface="Bahnschrift Light Condensed" panose="020B0502040204020203" pitchFamily="34" charset="0"/>
              </a:rPr>
              <a:t> </a:t>
            </a:r>
          </a:p>
          <a:p>
            <a:r>
              <a:rPr lang="sk-SK" sz="1100" baseline="0" dirty="0">
                <a:latin typeface="Bahnschrift Light Condensed" panose="020B0502040204020203" pitchFamily="34" charset="0"/>
              </a:rPr>
              <a:t>Môžete ho voľne používať, upravovať, a zdieľať pod podmienkou uvedenia autora.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737039B-D04B-4133-AAA9-27B98666D7A4}"/>
              </a:ext>
            </a:extLst>
          </p:cNvPr>
          <p:cNvSpPr txBox="1">
            <a:spLocks/>
          </p:cNvSpPr>
          <p:nvPr userDrawn="1"/>
        </p:nvSpPr>
        <p:spPr>
          <a:xfrm>
            <a:off x="9350506" y="7449154"/>
            <a:ext cx="4846319" cy="3232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2000" baseline="0" dirty="0">
                <a:latin typeface="Bahnschrift Light Condensed" panose="020B0502040204020203" pitchFamily="34" charset="0"/>
              </a:rPr>
              <a:t>informatika20.sk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0B6193-77B1-4EC2-B896-7D67C3B2AA35}"/>
              </a:ext>
            </a:extLst>
          </p:cNvPr>
          <p:cNvSpPr txBox="1"/>
          <p:nvPr userDrawn="1"/>
        </p:nvSpPr>
        <p:spPr>
          <a:xfrm>
            <a:off x="13064061" y="475677"/>
            <a:ext cx="1139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6FD522-3783-4060-ADB5-961B91AB0E0D}" type="slidenum">
              <a:rPr lang="sk-SK" sz="2000" smtClean="0">
                <a:latin typeface="Bahnschrift SemiLight SemiConde" panose="020B0502040204020203" pitchFamily="34" charset="0"/>
              </a:rPr>
              <a:pPr algn="r"/>
              <a:t>‹#›</a:t>
            </a:fld>
            <a:endParaRPr lang="sk-SK" sz="2000" dirty="0"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59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816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817" r:id="rId9"/>
    <p:sldLayoutId id="2147483818" r:id="rId10"/>
    <p:sldLayoutId id="2147483819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11" r:id="rId17"/>
    <p:sldLayoutId id="2147483812" r:id="rId18"/>
    <p:sldLayoutId id="2147483808" r:id="rId19"/>
    <p:sldLayoutId id="2147483809" r:id="rId20"/>
    <p:sldLayoutId id="2147483810" r:id="rId21"/>
    <p:sldLayoutId id="2147483805" r:id="rId22"/>
    <p:sldLayoutId id="2147483806" r:id="rId23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48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lnSpc>
          <a:spcPct val="300000"/>
        </a:lnSpc>
        <a:spcBef>
          <a:spcPts val="600"/>
        </a:spcBef>
        <a:buFont typeface="+mj-lt"/>
        <a:buNone/>
        <a:defRPr sz="3200" b="0" kern="1200">
          <a:solidFill>
            <a:schemeClr val="tx1"/>
          </a:solidFill>
          <a:latin typeface="Bahnschrift Light Condensed" panose="020B0502040204020203" pitchFamily="34" charset="0"/>
          <a:ea typeface="+mn-ea"/>
          <a:cs typeface="+mn-cs"/>
        </a:defRPr>
      </a:lvl1pPr>
      <a:lvl2pPr marL="54864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905" userDrawn="1">
          <p15:clr>
            <a:srgbClr val="F26B43"/>
          </p15:clr>
        </p15:guide>
        <p15:guide id="2" pos="322" userDrawn="1">
          <p15:clr>
            <a:srgbClr val="F26B43"/>
          </p15:clr>
        </p15:guide>
        <p15:guide id="3" pos="8887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orient="horz" pos="551" userDrawn="1">
          <p15:clr>
            <a:srgbClr val="F26B43"/>
          </p15:clr>
        </p15:guide>
        <p15:guide id="6" orient="horz" pos="463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17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7" r:id="rId3"/>
    <p:sldLayoutId id="2147483786" r:id="rId4"/>
  </p:sldLayoutIdLst>
  <p:hf hd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48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lnSpc>
          <a:spcPct val="300000"/>
        </a:lnSpc>
        <a:spcBef>
          <a:spcPts val="600"/>
        </a:spcBef>
        <a:buFont typeface="+mj-lt"/>
        <a:buNone/>
        <a:defRPr sz="3200" b="0" kern="1200">
          <a:solidFill>
            <a:schemeClr val="tx1"/>
          </a:solidFill>
          <a:latin typeface="Bahnschrift Light Condensed" panose="020B0502040204020203" pitchFamily="34" charset="0"/>
          <a:ea typeface="+mn-ea"/>
          <a:cs typeface="+mn-cs"/>
        </a:defRPr>
      </a:lvl1pPr>
      <a:lvl2pPr marL="54864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905" userDrawn="1">
          <p15:clr>
            <a:srgbClr val="F26B43"/>
          </p15:clr>
        </p15:guide>
        <p15:guide id="2" pos="322" userDrawn="1">
          <p15:clr>
            <a:srgbClr val="F26B43"/>
          </p15:clr>
        </p15:guide>
        <p15:guide id="3" pos="8887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orient="horz" pos="551" userDrawn="1">
          <p15:clr>
            <a:srgbClr val="F26B43"/>
          </p15:clr>
        </p15:guide>
        <p15:guide id="6" orient="horz" pos="46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7ABA5-22BF-4418-B33B-0EA5CE8CE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325" y="6702426"/>
            <a:ext cx="2301875" cy="536574"/>
          </a:xfrm>
        </p:spPr>
        <p:txBody>
          <a:bodyPr/>
          <a:lstStyle/>
          <a:p>
            <a:r>
              <a:rPr lang="sk-SK" dirty="0"/>
              <a:t>INF 6 </a:t>
            </a:r>
            <a:r>
              <a:rPr lang="sk-SK"/>
              <a:t>– H3</a:t>
            </a:r>
            <a:endParaRPr lang="sk-S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B368CC2-21FB-4179-8A3F-08A238A3B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8800" dirty="0"/>
              <a:t>Vyhľadávanie informácií</a:t>
            </a:r>
          </a:p>
        </p:txBody>
      </p:sp>
    </p:spTree>
    <p:extLst>
      <p:ext uri="{BB962C8B-B14F-4D97-AF65-F5344CB8AC3E}">
        <p14:creationId xmlns:p14="http://schemas.microsoft.com/office/powerpoint/2010/main" val="289187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E8E804-2B9C-4B34-AE4D-F79FD6B978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/>
              <a:t>Zadanie na dnes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E6E64-F9DC-4A09-8BB6-80E0B9FB5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770" y="2454170"/>
            <a:ext cx="7417752" cy="458513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sk-SK" dirty="0"/>
              <a:t>Kritériá:</a:t>
            </a:r>
          </a:p>
          <a:p>
            <a:pPr lvl="1"/>
            <a:r>
              <a:rPr lang="sk-SK" dirty="0"/>
              <a:t>Nájdite informácie o 3 slávnych hokejistoch a odkazy na webstránky skopírujte do textového editora.</a:t>
            </a:r>
          </a:p>
          <a:p>
            <a:pPr lvl="1"/>
            <a:r>
              <a:rPr lang="sk-SK" dirty="0"/>
              <a:t>Nájdite a uložte si 5 obrázkov mačiek (každá musí byť inej farby).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16080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E8E804-2B9C-4B34-AE4D-F79FD6B978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/>
              <a:t>BONUS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E6E64-F9DC-4A09-8BB6-80E0B9FB5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+mj-lt"/>
              <a:buAutoNum type="arabicPeriod" startAt="4"/>
            </a:pPr>
            <a:r>
              <a:rPr lang="sk-SK" dirty="0"/>
              <a:t>Vypíšte do textového editora (napr. MS Word).</a:t>
            </a:r>
          </a:p>
          <a:p>
            <a:pPr>
              <a:buFont typeface="+mj-lt"/>
              <a:buAutoNum type="arabicPeriod" startAt="4"/>
            </a:pPr>
            <a:r>
              <a:rPr lang="sk-SK" dirty="0"/>
              <a:t>Aké rôzne druhy informácií dokážeme nájsť pomocou internetového vyhľadávača.</a:t>
            </a:r>
          </a:p>
          <a:p>
            <a:pPr>
              <a:buFont typeface="+mj-lt"/>
              <a:buAutoNum type="arabicPeriod" startAt="4"/>
            </a:pPr>
            <a:r>
              <a:rPr lang="sk-SK" dirty="0"/>
              <a:t>Nájdite najlacnejšiu chladničku v internetovom obchode Alza.sk..</a:t>
            </a:r>
          </a:p>
        </p:txBody>
      </p:sp>
    </p:spTree>
    <p:extLst>
      <p:ext uri="{BB962C8B-B14F-4D97-AF65-F5344CB8AC3E}">
        <p14:creationId xmlns:p14="http://schemas.microsoft.com/office/powerpoint/2010/main" val="222348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3E8C84-CEDA-4A81-973F-402181D408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421" y="3932410"/>
            <a:ext cx="285139" cy="364780"/>
          </a:xfrm>
        </p:spPr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0C6D9F7-FE0E-4643-A033-9E0D881730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4779" y="5704494"/>
            <a:ext cx="393853" cy="524446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3F3AE-6AE2-4610-9672-B2BC1EE43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8538" y="2213811"/>
            <a:ext cx="8559503" cy="4870467"/>
          </a:xfrm>
        </p:spPr>
        <p:txBody>
          <a:bodyPr/>
          <a:lstStyle/>
          <a:p>
            <a:r>
              <a:rPr lang="sk-SK" dirty="0"/>
              <a:t>Aké rôzne druhy informácií dokážeme vyhľadávať cez internetový prehliadač? (napíš aspoň 2)</a:t>
            </a:r>
          </a:p>
          <a:p>
            <a:r>
              <a:rPr lang="sk-SK" dirty="0"/>
              <a:t>Vyhľadaj na internete?</a:t>
            </a:r>
          </a:p>
          <a:p>
            <a:pPr marL="1005840" lvl="1" indent="-457200">
              <a:buFont typeface="Wingdings" panose="05000000000000000000" pitchFamily="2" charset="2"/>
              <a:buChar char="§"/>
            </a:pPr>
            <a:r>
              <a:rPr lang="sk-SK" sz="2400" dirty="0">
                <a:latin typeface="Bahnschrift Light Condensed" panose="020B0502040204020203" pitchFamily="34" charset="0"/>
              </a:rPr>
              <a:t>fotku zvieraťa, ktoré sa volá Lipeň </a:t>
            </a:r>
            <a:r>
              <a:rPr lang="sk-SK" sz="2400" dirty="0" err="1">
                <a:latin typeface="Bahnschrift Light Condensed" panose="020B0502040204020203" pitchFamily="34" charset="0"/>
              </a:rPr>
              <a:t>Tymiánový</a:t>
            </a:r>
            <a:endParaRPr lang="sk-SK" sz="2400" dirty="0">
              <a:latin typeface="Bahnschrift Light Condensed" panose="020B0502040204020203" pitchFamily="34" charset="0"/>
            </a:endParaRPr>
          </a:p>
          <a:p>
            <a:pPr marL="1005840" lvl="1" indent="-457200">
              <a:buFont typeface="Wingdings" panose="05000000000000000000" pitchFamily="2" charset="2"/>
              <a:buChar char="§"/>
            </a:pPr>
            <a:r>
              <a:rPr lang="sk-SK" sz="2400" dirty="0">
                <a:latin typeface="Bahnschrift Light Condensed" panose="020B0502040204020203" pitchFamily="34" charset="0"/>
              </a:rPr>
              <a:t>Nájdi video návod na uštrikovanie ponožiek</a:t>
            </a:r>
          </a:p>
          <a:p>
            <a:r>
              <a:rPr lang="sk-SK" dirty="0"/>
              <a:t>Z každého vyhľadávania si vyber 1 najlepší výsledok?</a:t>
            </a:r>
          </a:p>
          <a:p>
            <a:r>
              <a:rPr lang="sk-SK" dirty="0"/>
              <a:t>Ulož si obrázky a odkazy na video a článok na pracovnú plochu</a:t>
            </a:r>
          </a:p>
          <a:p>
            <a:endParaRPr lang="sk-S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842E04-E811-4710-9275-560A3AE146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779" y="1077055"/>
            <a:ext cx="7405051" cy="914400"/>
          </a:xfrm>
        </p:spPr>
        <p:txBody>
          <a:bodyPr/>
          <a:lstStyle/>
          <a:p>
            <a:r>
              <a:rPr lang="sk-SK" dirty="0"/>
              <a:t>Samostatná práca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C01CA4D-E883-4F1D-A774-9B13FA39C7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4779" y="6484225"/>
            <a:ext cx="393853" cy="524446"/>
          </a:xfrm>
        </p:spPr>
      </p:sp>
    </p:spTree>
    <p:extLst>
      <p:ext uri="{BB962C8B-B14F-4D97-AF65-F5344CB8AC3E}">
        <p14:creationId xmlns:p14="http://schemas.microsoft.com/office/powerpoint/2010/main" val="3814997967"/>
      </p:ext>
    </p:extLst>
  </p:cSld>
  <p:clrMapOvr>
    <a:masterClrMapping/>
  </p:clrMapOvr>
</p:sld>
</file>

<file path=ppt/theme/theme1.xml><?xml version="1.0" encoding="utf-8"?>
<a:theme xmlns:a="http://schemas.openxmlformats.org/drawingml/2006/main" name="Úvodné slides">
  <a:themeElements>
    <a:clrScheme name="INF 2.0">
      <a:dk1>
        <a:srgbClr val="121856"/>
      </a:dk1>
      <a:lt1>
        <a:srgbClr val="51C5DE"/>
      </a:lt1>
      <a:dk2>
        <a:srgbClr val="ED007D"/>
      </a:dk2>
      <a:lt2>
        <a:srgbClr val="FFCE1A"/>
      </a:lt2>
      <a:accent1>
        <a:srgbClr val="121856"/>
      </a:accent1>
      <a:accent2>
        <a:srgbClr val="51C5DE"/>
      </a:accent2>
      <a:accent3>
        <a:srgbClr val="FFCE1A"/>
      </a:accent3>
      <a:accent4>
        <a:srgbClr val="ED007D"/>
      </a:accent4>
      <a:accent5>
        <a:srgbClr val="FFFFFF"/>
      </a:accent5>
      <a:accent6>
        <a:srgbClr val="51C5DE"/>
      </a:accent6>
      <a:hlink>
        <a:srgbClr val="FFFFFF"/>
      </a:hlink>
      <a:folHlink>
        <a:srgbClr val="121856"/>
      </a:folHlink>
    </a:clrScheme>
    <a:fontScheme name="BAHNSRIFT CONDENSED">
      <a:majorFont>
        <a:latin typeface="Bahnschrift"/>
        <a:ea typeface=""/>
        <a:cs typeface=""/>
      </a:majorFont>
      <a:minorFont>
        <a:latin typeface="Bahnsrift Ligh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Template" id="{7FE8F3A4-C71D-494E-8F1F-D8F665320262}" vid="{F7172FDC-038D-4369-A64A-001A50B0E3EA}"/>
    </a:ext>
  </a:extLst>
</a:theme>
</file>

<file path=ppt/theme/theme2.xml><?xml version="1.0" encoding="utf-8"?>
<a:theme xmlns:a="http://schemas.openxmlformats.org/drawingml/2006/main" name="Obsahové Slides">
  <a:themeElements>
    <a:clrScheme name="Custom 1">
      <a:dk1>
        <a:srgbClr val="121856"/>
      </a:dk1>
      <a:lt1>
        <a:srgbClr val="51C5DE"/>
      </a:lt1>
      <a:dk2>
        <a:srgbClr val="ED007D"/>
      </a:dk2>
      <a:lt2>
        <a:srgbClr val="FFCE1A"/>
      </a:lt2>
      <a:accent1>
        <a:srgbClr val="121856"/>
      </a:accent1>
      <a:accent2>
        <a:srgbClr val="51C5DE"/>
      </a:accent2>
      <a:accent3>
        <a:srgbClr val="FFCE1A"/>
      </a:accent3>
      <a:accent4>
        <a:srgbClr val="ED007D"/>
      </a:accent4>
      <a:accent5>
        <a:srgbClr val="FFFFFF"/>
      </a:accent5>
      <a:accent6>
        <a:srgbClr val="51C5DE"/>
      </a:accent6>
      <a:hlink>
        <a:srgbClr val="51C5DE"/>
      </a:hlink>
      <a:folHlink>
        <a:srgbClr val="51C5DE"/>
      </a:folHlink>
    </a:clrScheme>
    <a:fontScheme name="Zakladny_biely_1">
      <a:majorFont>
        <a:latin typeface="Bahnschrift Condensed"/>
        <a:ea typeface=""/>
        <a:cs typeface=""/>
      </a:majorFont>
      <a:minorFont>
        <a:latin typeface="Bahnsrift Light Condense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Template" id="{7FE8F3A4-C71D-494E-8F1F-D8F665320262}" vid="{38877809-3912-4737-A76A-02F5504DC1F2}"/>
    </a:ext>
  </a:extLst>
</a:theme>
</file>

<file path=ppt/theme/theme3.xml><?xml version="1.0" encoding="utf-8"?>
<a:theme xmlns:a="http://schemas.openxmlformats.org/drawingml/2006/main" name="Obsahové slides + Nadpis vlastný">
  <a:themeElements>
    <a:clrScheme name="Custom 2">
      <a:dk1>
        <a:srgbClr val="121856"/>
      </a:dk1>
      <a:lt1>
        <a:srgbClr val="51C5DE"/>
      </a:lt1>
      <a:dk2>
        <a:srgbClr val="ED007D"/>
      </a:dk2>
      <a:lt2>
        <a:srgbClr val="FFCE1A"/>
      </a:lt2>
      <a:accent1>
        <a:srgbClr val="121856"/>
      </a:accent1>
      <a:accent2>
        <a:srgbClr val="51C5DE"/>
      </a:accent2>
      <a:accent3>
        <a:srgbClr val="FFCE1A"/>
      </a:accent3>
      <a:accent4>
        <a:srgbClr val="ED007D"/>
      </a:accent4>
      <a:accent5>
        <a:srgbClr val="FFFFFF"/>
      </a:accent5>
      <a:accent6>
        <a:srgbClr val="51C5DE"/>
      </a:accent6>
      <a:hlink>
        <a:srgbClr val="51C5DE"/>
      </a:hlink>
      <a:folHlink>
        <a:srgbClr val="51C5DE"/>
      </a:folHlink>
    </a:clrScheme>
    <a:fontScheme name="Zakladny_biely_1">
      <a:majorFont>
        <a:latin typeface="Bahnschrift Condensed"/>
        <a:ea typeface=""/>
        <a:cs typeface=""/>
      </a:majorFont>
      <a:minorFont>
        <a:latin typeface="Bahnsrift Light Condense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Template" id="{7FE8F3A4-C71D-494E-8F1F-D8F665320262}" vid="{6342A8A7-0B44-42CA-B5EF-153ED4F40CAB}"/>
    </a:ext>
  </a:extLst>
</a:theme>
</file>

<file path=ppt/theme/theme4.xml><?xml version="1.0" encoding="utf-8"?>
<a:theme xmlns:a="http://schemas.openxmlformats.org/drawingml/2006/main" name="Predeľovacie slides">
  <a:themeElements>
    <a:clrScheme name="Custom 3">
      <a:dk1>
        <a:srgbClr val="121856"/>
      </a:dk1>
      <a:lt1>
        <a:srgbClr val="51C5DE"/>
      </a:lt1>
      <a:dk2>
        <a:srgbClr val="ED007D"/>
      </a:dk2>
      <a:lt2>
        <a:srgbClr val="FFCE1A"/>
      </a:lt2>
      <a:accent1>
        <a:srgbClr val="121856"/>
      </a:accent1>
      <a:accent2>
        <a:srgbClr val="51C5DE"/>
      </a:accent2>
      <a:accent3>
        <a:srgbClr val="FFCE1A"/>
      </a:accent3>
      <a:accent4>
        <a:srgbClr val="ED007D"/>
      </a:accent4>
      <a:accent5>
        <a:srgbClr val="FFFFFF"/>
      </a:accent5>
      <a:accent6>
        <a:srgbClr val="51C5DE"/>
      </a:accent6>
      <a:hlink>
        <a:srgbClr val="121856"/>
      </a:hlink>
      <a:folHlink>
        <a:srgbClr val="121856"/>
      </a:folHlink>
    </a:clrScheme>
    <a:fontScheme name="Zakladny_biely_1">
      <a:majorFont>
        <a:latin typeface="Bahnschrift Condensed"/>
        <a:ea typeface=""/>
        <a:cs typeface=""/>
      </a:majorFont>
      <a:minorFont>
        <a:latin typeface="Bahnsrift Light Condense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Template" id="{7FE8F3A4-C71D-494E-8F1F-D8F665320262}" vid="{7D6727E1-CA33-404F-B32F-5EAED5F3DD8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TheTemplate</Template>
  <TotalTime>144</TotalTime>
  <Words>135</Words>
  <Application>Microsoft Office PowerPoint</Application>
  <PresentationFormat>Vlastná</PresentationFormat>
  <Paragraphs>21</Paragraphs>
  <Slides>4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4</vt:i4>
      </vt:variant>
      <vt:variant>
        <vt:lpstr>Nadpisy snímok</vt:lpstr>
      </vt:variant>
      <vt:variant>
        <vt:i4>4</vt:i4>
      </vt:variant>
    </vt:vector>
  </HeadingPairs>
  <TitlesOfParts>
    <vt:vector size="15" baseType="lpstr">
      <vt:lpstr>Arial</vt:lpstr>
      <vt:lpstr>Bahnschrift Condensed</vt:lpstr>
      <vt:lpstr>Bahnschrift Light Condensed</vt:lpstr>
      <vt:lpstr>Bahnschrift SemiLight Condensed</vt:lpstr>
      <vt:lpstr>Bahnschrift SemiLight SemiConde</vt:lpstr>
      <vt:lpstr>Calibri</vt:lpstr>
      <vt:lpstr>Wingdings</vt:lpstr>
      <vt:lpstr>Úvodné slides</vt:lpstr>
      <vt:lpstr>Obsahové Slides</vt:lpstr>
      <vt:lpstr>Obsahové slides + Nadpis vlastný</vt:lpstr>
      <vt:lpstr>Predeľovacie slides</vt:lpstr>
      <vt:lpstr>Vyhľadávanie informácií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hodiny</dc:title>
  <dc:subject>Informatika</dc:subject>
  <dc:creator>Informatika 2.0</dc:creator>
  <cp:lastModifiedBy>Chromčo Andrej</cp:lastModifiedBy>
  <cp:revision>27</cp:revision>
  <cp:lastPrinted>2021-04-09T08:28:38Z</cp:lastPrinted>
  <dcterms:created xsi:type="dcterms:W3CDTF">2021-04-23T12:18:16Z</dcterms:created>
  <dcterms:modified xsi:type="dcterms:W3CDTF">2023-01-08T22:08:49Z</dcterms:modified>
</cp:coreProperties>
</file>