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  <p:sldMasterId id="2147483660" r:id="rId2"/>
    <p:sldMasterId id="2147483788" r:id="rId3"/>
    <p:sldMasterId id="2147483767" r:id="rId4"/>
  </p:sldMasterIdLst>
  <p:notesMasterIdLst>
    <p:notesMasterId r:id="rId6"/>
  </p:notesMasterIdLst>
  <p:handoutMasterIdLst>
    <p:handoutMasterId r:id="rId7"/>
  </p:handoutMasterIdLst>
  <p:sldIdLst>
    <p:sldId id="313" r:id="rId5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" userDrawn="1">
          <p15:clr>
            <a:srgbClr val="A4A3A4"/>
          </p15:clr>
        </p15:guide>
        <p15:guide id="2" pos="322" userDrawn="1">
          <p15:clr>
            <a:srgbClr val="A4A3A4"/>
          </p15:clr>
        </p15:guide>
        <p15:guide id="3" pos="8894" userDrawn="1">
          <p15:clr>
            <a:srgbClr val="A4A3A4"/>
          </p15:clr>
        </p15:guide>
        <p15:guide id="4" orient="horz" pos="4629" userDrawn="1">
          <p15:clr>
            <a:srgbClr val="A4A3A4"/>
          </p15:clr>
        </p15:guide>
        <p15:guide id="5" orient="horz" pos="551" userDrawn="1">
          <p15:clr>
            <a:srgbClr val="A4A3A4"/>
          </p15:clr>
        </p15:guide>
        <p15:guide id="6" orient="horz" pos="49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56"/>
    <a:srgbClr val="51C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56631" autoAdjust="0"/>
  </p:normalViewPr>
  <p:slideViewPr>
    <p:cSldViewPr snapToGrid="0">
      <p:cViewPr varScale="1">
        <p:scale>
          <a:sx n="55" d="100"/>
          <a:sy n="55" d="100"/>
        </p:scale>
        <p:origin x="2172" y="48"/>
      </p:cViewPr>
      <p:guideLst>
        <p:guide orient="horz" pos="415"/>
        <p:guide pos="322"/>
        <p:guide pos="8894"/>
        <p:guide orient="horz" pos="4629"/>
        <p:guide orient="horz" pos="551"/>
        <p:guide orient="horz" pos="49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2937" y="5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A9CE26-6302-4028-8BB3-3BEA3EAE9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/>
              <a:t>Informatika 2.0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C3D85EA-A78A-471D-9976-00A8A61CAE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A02A-7504-4CF2-9B79-804973A0E722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9A07BE-8709-4153-BD48-70C5CA45EA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7F62B0-4081-4AD5-B430-C9FBABD3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0FC84-0E21-4873-818D-BB215F7149F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702092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40.png"/><Relationship Id="rId1" Type="http://schemas.openxmlformats.org/officeDocument/2006/relationships/theme" Target="../theme/theme5.xml"/><Relationship Id="rId6" Type="http://schemas.openxmlformats.org/officeDocument/2006/relationships/image" Target="../media/image29.svg"/><Relationship Id="rId5" Type="http://schemas.openxmlformats.org/officeDocument/2006/relationships/image" Target="../media/image41.png"/><Relationship Id="rId4" Type="http://schemas.openxmlformats.org/officeDocument/2006/relationships/hyperlink" Target="https://creativecommons.org/licenses/by/4.0/deed.sk" TargetMode="Externa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l="-69000" t="-20000" r="-69000" b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dirty="0"/>
              <a:t>Informatika 2.0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2518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F6BF-9537-4C3B-A537-937261FF912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Slide Image Placeholder 7">
            <a:extLst>
              <a:ext uri="{FF2B5EF4-FFF2-40B4-BE49-F238E27FC236}">
                <a16:creationId xmlns:a16="http://schemas.microsoft.com/office/drawing/2014/main" xmlns="" id="{0929BD8B-046D-4716-8881-BE88A49DC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xmlns="" id="{14474985-BEDA-47FF-BB1E-D7804A398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A3663D7F-8AC1-4C59-B935-9C272F9F3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D5DB1-7924-47C6-B73A-07050B67BA15}" type="datetimeFigureOut">
              <a:rPr lang="sk-SK" smtClean="0"/>
              <a:t>20. 12. 2022</a:t>
            </a:fld>
            <a:endParaRPr lang="sk-SK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F56A125C-602E-4C14-80A5-BACE9021BED5}"/>
              </a:ext>
            </a:extLst>
          </p:cNvPr>
          <p:cNvSpPr txBox="1">
            <a:spLocks/>
          </p:cNvSpPr>
          <p:nvPr/>
        </p:nvSpPr>
        <p:spPr>
          <a:xfrm>
            <a:off x="1550503" y="7490972"/>
            <a:ext cx="6236095" cy="4381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100" baseline="0" dirty="0">
              <a:latin typeface="Bahnschrift Light Condensed" panose="020B0502040204020203" pitchFamily="34" charset="0"/>
            </a:endParaRPr>
          </a:p>
        </p:txBody>
      </p:sp>
      <p:pic>
        <p:nvPicPr>
          <p:cNvPr id="13" name="Graphic 12">
            <a:hlinkClick r:id="rId4"/>
            <a:extLst>
              <a:ext uri="{FF2B5EF4-FFF2-40B4-BE49-F238E27FC236}">
                <a16:creationId xmlns:a16="http://schemas.microsoft.com/office/drawing/2014/main" xmlns="" id="{20AE59D9-FB6E-4A5D-B7E5-9FBDB24F1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8820" y="8685213"/>
            <a:ext cx="988859" cy="3461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A48D46-B94C-4B87-83CA-DCC16CAA29D8}"/>
              </a:ext>
            </a:extLst>
          </p:cNvPr>
          <p:cNvSpPr txBox="1"/>
          <p:nvPr/>
        </p:nvSpPr>
        <p:spPr>
          <a:xfrm>
            <a:off x="1097679" y="8642819"/>
            <a:ext cx="38957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Tento materiál je zverejnený pod licenciou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 4.0</a:t>
            </a:r>
            <a:r>
              <a:rPr lang="sk-SK" sz="1100" dirty="0">
                <a:latin typeface="Bahnschrift Light Condensed" panose="020B0502040204020203" pitchFamily="34" charset="0"/>
              </a:rPr>
              <a:t> .</a:t>
            </a:r>
          </a:p>
          <a:p>
            <a:r>
              <a:rPr lang="sk-SK" sz="1100" dirty="0">
                <a:solidFill>
                  <a:srgbClr val="121856"/>
                </a:solidFill>
                <a:latin typeface="Bahnschrift Light Condensed" panose="020B0502040204020203" pitchFamily="34" charset="0"/>
              </a:rPr>
              <a:t>Môžete ho voľne používať, upravovať, a zdieľať pod</a:t>
            </a:r>
            <a:r>
              <a:rPr lang="sk-SK" sz="1100" dirty="0">
                <a:latin typeface="Bahnschrift Light Condensed" panose="020B0502040204020203" pitchFamily="34" charset="0"/>
              </a:rPr>
              <a:t> </a:t>
            </a:r>
            <a:r>
              <a:rPr lang="sk-SK" sz="1100" dirty="0">
                <a:solidFill>
                  <a:srgbClr val="51C5DE"/>
                </a:solidFill>
                <a:latin typeface="Bahnschrift Light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jednou podmienkou</a:t>
            </a:r>
            <a:r>
              <a:rPr lang="sk-SK" sz="1100" dirty="0">
                <a:latin typeface="Bahnschrift Ligh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0256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rgbClr val="121856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hlavičku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sk-SK"/>
              <a:t>Informatika 2.0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6395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9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9.sv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jpg"/><Relationship Id="rId11" Type="http://schemas.openxmlformats.org/officeDocument/2006/relationships/image" Target="../media/image49.svg"/><Relationship Id="rId5" Type="http://schemas.openxmlformats.org/officeDocument/2006/relationships/image" Target="../media/image33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svg"/><Relationship Id="rId5" Type="http://schemas.openxmlformats.org/officeDocument/2006/relationships/image" Target="../media/image33.png"/><Relationship Id="rId10" Type="http://schemas.openxmlformats.org/officeDocument/2006/relationships/image" Target="../media/image49.svg"/><Relationship Id="rId4" Type="http://schemas.openxmlformats.org/officeDocument/2006/relationships/image" Target="../media/image33.svg"/><Relationship Id="rId9" Type="http://schemas.openxmlformats.org/officeDocument/2006/relationships/image" Target="../media/image3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7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9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9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jpg"/><Relationship Id="rId11" Type="http://schemas.openxmlformats.org/officeDocument/2006/relationships/image" Target="../media/image49.svg"/><Relationship Id="rId5" Type="http://schemas.openxmlformats.org/officeDocument/2006/relationships/image" Target="../media/image33.sv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6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2.png"/><Relationship Id="rId7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svg"/><Relationship Id="rId5" Type="http://schemas.openxmlformats.org/officeDocument/2006/relationships/image" Target="../media/image33.png"/><Relationship Id="rId10" Type="http://schemas.openxmlformats.org/officeDocument/2006/relationships/image" Target="../media/image49.svg"/><Relationship Id="rId4" Type="http://schemas.openxmlformats.org/officeDocument/2006/relationships/image" Target="../media/image33.svg"/><Relationship Id="rId9" Type="http://schemas.openxmlformats.org/officeDocument/2006/relationships/image" Target="../media/image3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4.svg"/><Relationship Id="rId5" Type="http://schemas.openxmlformats.org/officeDocument/2006/relationships/image" Target="../media/image27.png"/><Relationship Id="rId4" Type="http://schemas.openxmlformats.org/officeDocument/2006/relationships/image" Target="../media/image59.sv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7.svg"/><Relationship Id="rId5" Type="http://schemas.openxmlformats.org/officeDocument/2006/relationships/image" Target="../media/image29.png"/><Relationship Id="rId4" Type="http://schemas.openxmlformats.org/officeDocument/2006/relationships/image" Target="../media/image37.jp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1.svg"/><Relationship Id="rId4" Type="http://schemas.openxmlformats.org/officeDocument/2006/relationships/image" Target="../media/image3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16.png"/><Relationship Id="rId4" Type="http://schemas.openxmlformats.org/officeDocument/2006/relationships/image" Target="../media/image25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jpg"/><Relationship Id="rId5" Type="http://schemas.openxmlformats.org/officeDocument/2006/relationships/image" Target="../media/image33.sv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3.svg"/><Relationship Id="rId5" Type="http://schemas.openxmlformats.org/officeDocument/2006/relationships/image" Target="../media/image19.png"/><Relationship Id="rId4" Type="http://schemas.openxmlformats.org/officeDocument/2006/relationships/image" Target="../media/image31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farebn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&#10;&#10;Description automatically generated" hidden="1">
            <a:extLst>
              <a:ext uri="{FF2B5EF4-FFF2-40B4-BE49-F238E27FC236}">
                <a16:creationId xmlns:a16="http://schemas.microsoft.com/office/drawing/2014/main" xmlns="" id="{FB60B2FC-C252-4266-8639-17F0E01BC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Uvodny nadpis">
            <a:extLst>
              <a:ext uri="{FF2B5EF4-FFF2-40B4-BE49-F238E27FC236}">
                <a16:creationId xmlns:a16="http://schemas.microsoft.com/office/drawing/2014/main" xmlns="" id="{F5EEB5A4-4141-4556-B7C4-6F133CA29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A972C8C7-F331-4972-943F-01F6C001D3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4B3819D-E279-472C-8306-F96A73FB34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1BC3418-E3AF-4582-B845-8149DEFE73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F8B8D925-4EF8-4ADF-A593-0055B8E424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8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11" name="numbers">
            <a:extLst>
              <a:ext uri="{FF2B5EF4-FFF2-40B4-BE49-F238E27FC236}">
                <a16:creationId xmlns:a16="http://schemas.microsoft.com/office/drawing/2014/main" xmlns="" id="{EADDCE78-6C4C-4BC1-B477-E4B95A9D35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97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xmlns="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xmlns="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769CF600-1DA4-48B2-AE62-9C62D90706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9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2B44E0A7-90BA-4DD2-AB90-18A3ED107C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xmlns="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29B05ECA-19C6-4182-84F6-65E0B4BD904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3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xmlns="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xmlns="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F2AEBFF0-9337-40C9-9EE7-3E8D6216FE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3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88004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xmlns="" id="{74A6198A-0A2D-46D4-913B-D5498C7F47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xmlns="" id="{3616D249-2E90-40AE-9B69-1A80ED57EE7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74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18C79284-125E-4B35-BA35-2BC2CEE976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domodrý modr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D1A70E0F-B2C9-47F1-A60F-3C34433D1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9" name="Uvodny nadpis">
            <a:extLst>
              <a:ext uri="{FF2B5EF4-FFF2-40B4-BE49-F238E27FC236}">
                <a16:creationId xmlns:a16="http://schemas.microsoft.com/office/drawing/2014/main" xmlns="" id="{EDA50EB2-6546-4D62-8AA0-7AE308CF2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/>
              <a:t>Nadpis na úvodný slajd</a:t>
            </a:r>
            <a:endParaRPr lang="sk-SK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FD9640EB-3DAC-4893-8F64-1A31A69E1CF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xmlns="" id="{844E6ED5-1DD5-4481-9E58-FBCE85880C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7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xmlns="" id="{6E0D704B-DC85-4BDD-A845-BFBD0AA90A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61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306CF6D3-396C-4DAB-BAB6-A4851EF64F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5" name="numbers">
            <a:extLst>
              <a:ext uri="{FF2B5EF4-FFF2-40B4-BE49-F238E27FC236}">
                <a16:creationId xmlns:a16="http://schemas.microsoft.com/office/drawing/2014/main" xmlns="" id="{BC3F7309-8EA0-4821-ACFD-E0BF69521D9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77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7" name="numbers">
            <a:extLst>
              <a:ext uri="{FF2B5EF4-FFF2-40B4-BE49-F238E27FC236}">
                <a16:creationId xmlns:a16="http://schemas.microsoft.com/office/drawing/2014/main" xmlns="" id="{F4D7EFE8-CD06-424D-9F0E-DD5F328F75B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46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890547F1-8F8F-4222-867E-9C4DFDD5183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xmlns="" id="{5AED4944-45FE-4F0F-BFBF-1CF9660AAD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7" y="2499140"/>
            <a:ext cx="819804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9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xmlns="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6866725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52916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xmlns="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50977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04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xmlns="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xmlns="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xmlns="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xmlns="" id="{1C0A8AC9-A6E4-4686-B4E3-7164D1CD2F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</p:spTree>
    <p:extLst>
      <p:ext uri="{BB962C8B-B14F-4D97-AF65-F5344CB8AC3E}">
        <p14:creationId xmlns:p14="http://schemas.microsoft.com/office/powerpoint/2010/main" val="3083817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xmlns="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xmlns="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F06D583-D366-4AF0-BFB6-0E1CF27627F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3CFEB4C7-45B2-4731-A6F4-1E234E86E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5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bled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 hidden="1">
            <a:extLst>
              <a:ext uri="{FF2B5EF4-FFF2-40B4-BE49-F238E27FC236}">
                <a16:creationId xmlns:a16="http://schemas.microsoft.com/office/drawing/2014/main" xmlns="" id="{3BFCF322-9349-4DD4-8926-E493004C1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B542A627-4397-49C1-9B89-3BA93F2764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Uvodny nadpis">
            <a:extLst>
              <a:ext uri="{FF2B5EF4-FFF2-40B4-BE49-F238E27FC236}">
                <a16:creationId xmlns:a16="http://schemas.microsoft.com/office/drawing/2014/main" xmlns="" id="{7120052F-F98B-455D-AA08-11703BCEC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F4BF77F1-BFC9-4FA1-8FAF-4B706A5E05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2D312695-E537-4A93-B663-8745716B9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86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EAFD91A5-D68E-4BAA-838C-D010D4DFDE3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CA764F6B-AFC4-4CBA-9DCD-5104E008EB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16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Fareb.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8707438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schodíky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E989C6E-8F62-42C7-ADF9-C258AADB5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0928" y="1322087"/>
            <a:ext cx="526961" cy="75750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AF7C35C-6A10-4DB3-A8F5-7417AE7A38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AB7074F2-C628-43AA-A8EF-639790C885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6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application&#10;&#10;Description automatically generated" hidden="1">
            <a:extLst>
              <a:ext uri="{FF2B5EF4-FFF2-40B4-BE49-F238E27FC236}">
                <a16:creationId xmlns:a16="http://schemas.microsoft.com/office/drawing/2014/main" xmlns="" id="{F0397F2D-412F-4382-A395-02E4866801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5" name="NADPIS">
            <a:extLst>
              <a:ext uri="{FF2B5EF4-FFF2-40B4-BE49-F238E27FC236}">
                <a16:creationId xmlns:a16="http://schemas.microsoft.com/office/drawing/2014/main" xmlns="" id="{A203C3A6-BC67-4F7E-8830-85E7AC5A6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xmlns="" id="{ADA1456A-3023-4F3D-9D55-DCF7D28E21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492BB20-4070-4A69-A6E9-40DBBB04A15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xmlns="" id="{D3B2124E-4AAE-46ED-A220-2AEB1CAD4C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657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 + obrázok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D7465DC8-D255-496E-968F-A7373E08BA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9" name="NADPIS">
            <a:extLst>
              <a:ext uri="{FF2B5EF4-FFF2-40B4-BE49-F238E27FC236}">
                <a16:creationId xmlns:a16="http://schemas.microsoft.com/office/drawing/2014/main" xmlns="" id="{78741264-4879-4F88-B0FA-31AFD338B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3802" y="1145322"/>
            <a:ext cx="6623901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</a:t>
            </a:r>
            <a:r>
              <a:rPr lang="sk-SK" dirty="0"/>
              <a:t>. + obr. + schodíky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933E850A-C2AC-4603-96EE-89DE6C778C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56208BDD-B8BE-4E4A-8422-950B0D4068A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59965D06-12CC-46BA-B909-245A55536F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9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letter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xmlns="" id="{BBD34FA4-9DAC-4E69-B7BA-4FD661D1C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NADPIS">
            <a:extLst>
              <a:ext uri="{FF2B5EF4-FFF2-40B4-BE49-F238E27FC236}">
                <a16:creationId xmlns:a16="http://schemas.microsoft.com/office/drawing/2014/main" xmlns="" id="{4661322B-D167-48B8-8BCD-B35AB6CCA6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letters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F02D654-E30D-42FF-8878-B7E7CCA0CF5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AC7FC3DA-EDB7-4578-B879-C9246B2CA3C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lphaU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lphaU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788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bullets + obráz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xmlns="" id="{703F218F-B02D-4AF2-81BD-B259E5172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xmlns="" id="{DD9509C2-1C26-405F-8AEE-D97366917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741775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bullets</a:t>
            </a:r>
            <a:r>
              <a:rPr lang="sk-SK" dirty="0"/>
              <a:t> + obrázok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476C1541-8218-4BDA-AB53-0628A56790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43515" y="1145322"/>
            <a:ext cx="5264598" cy="5947604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E62E9B8-C49C-4164-AA85-9EAFFF2AE58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67C675C1-CD0B-41E1-897D-C6C4A7AB5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17752" cy="4585138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25000"/>
              </a:lnSpc>
              <a:spcBef>
                <a:spcPts val="0"/>
              </a:spcBef>
              <a:buSzPct val="94000"/>
              <a:buFont typeface="Wingdings" panose="05000000000000000000" pitchFamily="2" charset="2"/>
              <a:buChar char="§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24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678110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3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96790" y="457200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4D1D92A7-01CE-44A9-A61F-9C7346086B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1175" y="274366"/>
            <a:ext cx="392232" cy="5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3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2 schodi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88246" y="46031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xmlns="" id="{D4A9C43F-B96E-4A16-B1D6-1DBDDDB63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" y="460316"/>
            <a:ext cx="285835" cy="3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34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_1 schod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xmlns="" id="{8D2BAE28-1B75-43C7-B35F-FFEC82AD45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37703" y="1489972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C282E54-D06C-4AB7-8BF9-A7C253DB14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2287" y="1487936"/>
            <a:ext cx="6270411" cy="5253728"/>
          </a:xfrm>
          <a:prstGeom prst="rect">
            <a:avLst/>
          </a:prstGeom>
        </p:spPr>
        <p:txBody>
          <a:bodyPr/>
          <a:lstStyle/>
          <a:p>
            <a:endParaRPr lang="sk-SK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F34B248-DF81-42AA-AE53-41ABB8A1F37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859" y="455746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95EC9D-29E7-491E-AD7E-B23F3F1D1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1" y="121701"/>
            <a:ext cx="576507" cy="7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mavý Žltý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D42FAF6-D62E-437D-9372-5923670A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xmlns="" id="{52829876-97AF-4C01-919A-87B99C349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2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E9637533-9F73-40EF-8274-33C4085CD6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702426"/>
            <a:ext cx="2193925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cap="all" baseline="0">
                <a:solidFill>
                  <a:schemeClr val="bg2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0CBA65A-79BC-44A0-BA99-DEAC82C9B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92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akov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cap="all" baseline="0" dirty="0" err="1">
                <a:latin typeface="+mj-lt"/>
              </a:rPr>
              <a:t>Opakovanie</a:t>
            </a:r>
            <a:endParaRPr lang="sk-SK" sz="4800" cap="all" baseline="0" dirty="0">
              <a:latin typeface="+mj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6D72331-98FC-4F6C-8F24-6528A06D4CC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xmlns="" id="{0E75ABC0-EEF9-4A5F-95E8-F791C61191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258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5A425C-2C6E-44A7-B81E-A22B1595899D}"/>
              </a:ext>
            </a:extLst>
          </p:cNvPr>
          <p:cNvSpPr txBox="1"/>
          <p:nvPr userDrawn="1"/>
        </p:nvSpPr>
        <p:spPr>
          <a:xfrm>
            <a:off x="430848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9928570-8B73-4678-95CA-962C6C602A3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7DF715D7-B213-4FEA-821C-6058E9863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18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ia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B155BA-F181-4911-9AAA-51A06C86C8EF}"/>
              </a:ext>
            </a:extLst>
          </p:cNvPr>
          <p:cNvSpPr txBox="1"/>
          <p:nvPr userDrawn="1"/>
        </p:nvSpPr>
        <p:spPr>
          <a:xfrm>
            <a:off x="1213802" y="1374907"/>
            <a:ext cx="6622097" cy="1007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DISKUSIA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AF378DA0-CC2F-4FA0-8A40-FEED70D807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8" name="numbers">
            <a:extLst>
              <a:ext uri="{FF2B5EF4-FFF2-40B4-BE49-F238E27FC236}">
                <a16:creationId xmlns:a16="http://schemas.microsoft.com/office/drawing/2014/main" xmlns="" id="{2952C8C7-7A07-41E4-835B-4A8FF2E9E57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095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3C95BD98-86F7-4FC1-832E-4BF18E86F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AB822C15-13B5-4A1C-8425-7989F294C7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5C500FA5-E71E-4478-88D2-02FD21D10BE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058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cijaký nadpis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743EDB4-C694-4627-BF7A-A7AEBB6A03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40724" y="1506956"/>
            <a:ext cx="3144761" cy="5421568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67B431A-34EC-4D17-A861-FEEE2133B9F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75F5B06A-1831-4D82-ACA9-C2953090C6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2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vý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9F47662-9933-4E8A-A99A-C65BF0D545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3B02E730-03A5-46DD-B53A-2D6AE0DAFD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E823226-1CE0-4A31-AC66-2F6FA35A191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8D16B0D4-A57F-4F06-B582-CBFCF6842E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09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schodíky + výkrič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DEC1B763-9336-44FE-AB93-B38D2DE77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xmlns="" id="{25670629-4F7E-460D-92E0-BFF4E49D3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D3C9A3C2-9CD3-4323-B324-D44844AE9B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7961809E-EB15-4CA8-96C6-8C1C7F3A6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744029" y="1152938"/>
            <a:ext cx="4540828" cy="6142085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1A72D74F-35E5-476D-BF3C-DE82B378CB2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CB5B66F5-E8BD-433F-BAB7-55F8E3D9DB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654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veľké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E3E786D0-4FF6-4FC1-A563-68B4DA6DC5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ED5F032E-672B-4504-81B4-70FD7ACCA79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0" name="numbers">
            <a:extLst>
              <a:ext uri="{FF2B5EF4-FFF2-40B4-BE49-F238E27FC236}">
                <a16:creationId xmlns:a16="http://schemas.microsoft.com/office/drawing/2014/main" xmlns="" id="{3B95E24C-75B8-4EDD-B9A2-0F0B5147D6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881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+ schody + schodí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A573B51-BEC7-41D8-9C5C-D4B9282F20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xmlns="" id="{57EE82F0-45C0-4A43-8B7E-5C1029577A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0928" y="1322086"/>
            <a:ext cx="534236" cy="757505"/>
          </a:xfrm>
          <a:prstGeom prst="rect">
            <a:avLst/>
          </a:prstGeom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9F47E9A3-46DB-43C6-A85B-FF5CCA6260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3842" y="1322086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A030921A-7F80-49B2-90CA-DE839A1C859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  <p:sp>
        <p:nvSpPr>
          <p:cNvPr id="12" name="numbers">
            <a:extLst>
              <a:ext uri="{FF2B5EF4-FFF2-40B4-BE49-F238E27FC236}">
                <a16:creationId xmlns:a16="http://schemas.microsoft.com/office/drawing/2014/main" xmlns="" id="{17B38393-3CBA-4BE9-B585-C351040EA8F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7406855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364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áročnosť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xmlns="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0C780064-321F-4095-B0B2-51C75D8380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68C151E3-412B-4B91-8E8C-35A414E240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212" y="1317625"/>
            <a:ext cx="7405051" cy="91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800">
                <a:latin typeface="+mj-lt"/>
              </a:defRPr>
            </a:lvl1pPr>
          </a:lstStyle>
          <a:p>
            <a:pPr lvl="0"/>
            <a:r>
              <a:rPr lang="sk-SK" dirty="0"/>
              <a:t>NADPIS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20CE0C5-830C-46E5-844B-AD8359FF88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08974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bledomodrý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 hidden="1">
            <a:extLst>
              <a:ext uri="{FF2B5EF4-FFF2-40B4-BE49-F238E27FC236}">
                <a16:creationId xmlns:a16="http://schemas.microsoft.com/office/drawing/2014/main" xmlns="" id="{506F8D7D-BA38-4536-B46A-FDE6BCAD5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xmlns="" id="{994FE8E4-C6EF-48FB-853C-F0D9E83D8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549650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E4C9D804-26C6-4E3B-993C-0ACEE3687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A32DC80E-90E7-442B-BEBC-AF622F272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9C60281-A12B-4097-B3BB-501CC2D096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244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úlohy + sch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iagram&#10;&#10;Description automatically generated" hidden="1">
            <a:extLst>
              <a:ext uri="{FF2B5EF4-FFF2-40B4-BE49-F238E27FC236}">
                <a16:creationId xmlns:a16="http://schemas.microsoft.com/office/drawing/2014/main" xmlns="" id="{2E0E6B4A-044A-4AC0-BE53-6B1ED4886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xmlns="" id="{4744CAEB-1F54-49DF-9C26-0FA0C6115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975" y="1357630"/>
            <a:ext cx="8891905" cy="1347470"/>
          </a:xfrm>
          <a:prstGeom prst="rect">
            <a:avLst/>
          </a:prstGeom>
        </p:spPr>
        <p:txBody>
          <a:bodyPr/>
          <a:lstStyle>
            <a:lvl1pPr>
              <a:defRPr sz="8300" cap="all" baseline="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Lekcia 0</a:t>
            </a:r>
          </a:p>
        </p:txBody>
      </p:sp>
      <p:sp>
        <p:nvSpPr>
          <p:cNvPr id="7" name="numbers">
            <a:extLst>
              <a:ext uri="{FF2B5EF4-FFF2-40B4-BE49-F238E27FC236}">
                <a16:creationId xmlns:a16="http://schemas.microsoft.com/office/drawing/2014/main" xmlns="" id="{CECC15BB-884D-402D-9283-AED5450124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75903" y="2880875"/>
            <a:ext cx="7895668" cy="37988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75000"/>
              </a:lnSpc>
              <a:spcBef>
                <a:spcPts val="0"/>
              </a:spcBef>
              <a:buSzPct val="94000"/>
              <a:buFontTx/>
              <a:buNone/>
              <a:defRPr sz="48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  <a:p>
            <a:pPr lvl="0"/>
            <a:r>
              <a:rPr lang="sk-SK" dirty="0"/>
              <a:t>Úlohy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C6B4A03B-6B1C-4710-92A5-149CB875EE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1175" y="5644938"/>
            <a:ext cx="719819" cy="10347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735E6721-6688-446D-B534-1647F1D2AE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1175" y="4539310"/>
            <a:ext cx="539866" cy="73481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B443445A-B275-481D-A2DA-164FB3527A9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96181" y="3522666"/>
            <a:ext cx="374903" cy="4198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B40EC18-6A41-4A6D-9BD4-E90E4BFED94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28605" y="2031365"/>
            <a:ext cx="3144761" cy="4515877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E4D00352-DA67-4DE0-8DF4-317CFA04BAB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1968386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C1DBF52-A275-4863-BE4B-8343005AC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158393" y="457199"/>
            <a:ext cx="1045256" cy="383541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algn="r">
              <a:defRPr sz="2000" cap="all" baseline="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koniec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3D10017-4ACD-4D9E-B1D7-93AD24245E2C}"/>
              </a:ext>
            </a:extLst>
          </p:cNvPr>
          <p:cNvSpPr txBox="1"/>
          <p:nvPr userDrawn="1"/>
        </p:nvSpPr>
        <p:spPr>
          <a:xfrm>
            <a:off x="3060700" y="1816100"/>
            <a:ext cx="8509000" cy="1241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sk-SK" sz="8300" cap="none" baseline="0" dirty="0">
                <a:latin typeface="Bahnschrift Light Condensed" panose="020B0502040204020203" pitchFamily="34" charset="0"/>
              </a:rPr>
              <a:t>Ako sa ti páčila hodina?</a:t>
            </a:r>
          </a:p>
        </p:txBody>
      </p:sp>
      <p:pic>
        <p:nvPicPr>
          <p:cNvPr id="14" name="Picture Placeholder 7" descr="Thumbs up sign">
            <a:extLst>
              <a:ext uri="{FF2B5EF4-FFF2-40B4-BE49-F238E27FC236}">
                <a16:creationId xmlns:a16="http://schemas.microsoft.com/office/drawing/2014/main" xmlns="" id="{033B60EE-F23F-4F4A-A627-CBCF11E207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2" r="822"/>
          <a:stretch>
            <a:fillRect/>
          </a:stretch>
        </p:blipFill>
        <p:spPr>
          <a:xfrm>
            <a:off x="3076561" y="4068164"/>
            <a:ext cx="2091185" cy="2126986"/>
          </a:xfrm>
          <a:prstGeom prst="rect">
            <a:avLst/>
          </a:prstGeom>
        </p:spPr>
      </p:pic>
      <p:pic>
        <p:nvPicPr>
          <p:cNvPr id="15" name="Picture Placeholder 10" descr="Thumbs up sign">
            <a:extLst>
              <a:ext uri="{FF2B5EF4-FFF2-40B4-BE49-F238E27FC236}">
                <a16:creationId xmlns:a16="http://schemas.microsoft.com/office/drawing/2014/main" xmlns="" id="{A9DD11FE-0226-4658-BEE2-688B5490C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21" r="821"/>
          <a:stretch>
            <a:fillRect/>
          </a:stretch>
        </p:blipFill>
        <p:spPr>
          <a:xfrm rot="16200000">
            <a:off x="6195431" y="4068164"/>
            <a:ext cx="2091185" cy="2126986"/>
          </a:xfrm>
          <a:prstGeom prst="rect">
            <a:avLst/>
          </a:prstGeom>
        </p:spPr>
      </p:pic>
      <p:pic>
        <p:nvPicPr>
          <p:cNvPr id="16" name="Picture Placeholder 12" descr="Thumbs up sign">
            <a:extLst>
              <a:ext uri="{FF2B5EF4-FFF2-40B4-BE49-F238E27FC236}">
                <a16:creationId xmlns:a16="http://schemas.microsoft.com/office/drawing/2014/main" xmlns="" id="{86862595-4088-47AA-9A0E-7E30879D8E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858" r="858"/>
          <a:stretch>
            <a:fillRect/>
          </a:stretch>
        </p:blipFill>
        <p:spPr>
          <a:xfrm flipH="1" flipV="1">
            <a:off x="9329154" y="4433498"/>
            <a:ext cx="2091185" cy="21269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3EB360B-E7D6-4E81-8F8A-E793CAAD4E0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6528" y="468499"/>
            <a:ext cx="9090342" cy="37788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>
                <a:latin typeface="Bahnschrift SemiLight Condensed" panose="020B0502040204020203" pitchFamily="34" charset="0"/>
              </a:defRPr>
            </a:lvl1pPr>
          </a:lstStyle>
          <a:p>
            <a:r>
              <a:rPr lang="sk-SK" dirty="0"/>
              <a:t>VLASTNÝ NADPIS</a:t>
            </a:r>
          </a:p>
        </p:txBody>
      </p:sp>
    </p:spTree>
    <p:extLst>
      <p:ext uri="{BB962C8B-B14F-4D97-AF65-F5344CB8AC3E}">
        <p14:creationId xmlns:p14="http://schemas.microsoft.com/office/powerpoint/2010/main" val="39975808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statná prá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F7391CA-B2C5-43FE-B930-EDF0769EB2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6F2C349-08F1-446D-8055-6EED854FB03F}"/>
              </a:ext>
            </a:extLst>
          </p:cNvPr>
          <p:cNvSpPr txBox="1">
            <a:spLocks/>
          </p:cNvSpPr>
          <p:nvPr userDrawn="1"/>
        </p:nvSpPr>
        <p:spPr>
          <a:xfrm>
            <a:off x="4562473" y="3547836"/>
            <a:ext cx="8505827" cy="44259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8300" cap="all" baseline="0" dirty="0">
                <a:latin typeface="Bahnschrift Light Condensed" panose="020B0502040204020203" pitchFamily="34" charset="0"/>
              </a:rPr>
              <a:t>Samostatná práca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CA461D57-7B95-4F56-B1F4-E60C60FBCAB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9325" y="6632754"/>
            <a:ext cx="2193925" cy="641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cap="all" baseline="0">
                <a:solidFill>
                  <a:schemeClr val="accent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INF 0 </a:t>
            </a:r>
            <a:r>
              <a:rPr lang="sk-SK" dirty="0">
                <a:effectLst/>
              </a:rPr>
              <a:t>–</a:t>
            </a:r>
            <a:r>
              <a:rPr lang="sk-SK" dirty="0"/>
              <a:t> H0</a:t>
            </a:r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63B87D63-84DB-4CA5-A275-A6A02C764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5026" y="954310"/>
            <a:ext cx="1340600" cy="166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43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áz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xmlns="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F4CCA10-0A22-40A7-855D-A80A429D83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52323" y="1829662"/>
            <a:ext cx="2238943" cy="3859938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xmlns="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Otázka</a:t>
            </a:r>
          </a:p>
        </p:txBody>
      </p:sp>
    </p:spTree>
    <p:extLst>
      <p:ext uri="{BB962C8B-B14F-4D97-AF65-F5344CB8AC3E}">
        <p14:creationId xmlns:p14="http://schemas.microsoft.com/office/powerpoint/2010/main" val="27546092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wag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7818BA4-A337-49C0-8E2B-572766D123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8" name="Picture 7" descr="Timeline&#10;&#10;Description automatically generated" hidden="1">
            <a:extLst>
              <a:ext uri="{FF2B5EF4-FFF2-40B4-BE49-F238E27FC236}">
                <a16:creationId xmlns:a16="http://schemas.microsoft.com/office/drawing/2014/main" xmlns="" id="{912AE82E-A4F2-4443-A72C-126CF4354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Uvodny nadpis">
            <a:extLst>
              <a:ext uri="{FF2B5EF4-FFF2-40B4-BE49-F238E27FC236}">
                <a16:creationId xmlns:a16="http://schemas.microsoft.com/office/drawing/2014/main" xmlns="" id="{ED02E3AA-1163-44E1-82C7-0A39DAFE9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dirty="0" err="1"/>
              <a:t>Uwaga</a:t>
            </a:r>
            <a:endParaRPr lang="sk-S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3F438DFF-4658-483C-8351-17E7E3E600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62043" y="1590260"/>
            <a:ext cx="3209147" cy="43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73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62B451D-2A0A-42E0-949B-DA4B37B55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Uvodny nadpis">
            <a:extLst>
              <a:ext uri="{FF2B5EF4-FFF2-40B4-BE49-F238E27FC236}">
                <a16:creationId xmlns:a16="http://schemas.microsoft.com/office/drawing/2014/main" xmlns="" id="{395839BF-765A-4AE2-A286-AF5E07853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7075" y="2813050"/>
            <a:ext cx="8543926" cy="44259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accent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Otvorenie – Video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Link </a:t>
            </a:r>
            <a:r>
              <a:rPr lang="en-US" sz="2400" dirty="0" err="1"/>
              <a:t>ve</a:t>
            </a:r>
            <a:r>
              <a:rPr lang="sk-SK" sz="2400" dirty="0" err="1"/>
              <a:t>ľkosť</a:t>
            </a:r>
            <a:r>
              <a:rPr lang="sk-SK" sz="2400" dirty="0"/>
              <a:t> 24</a:t>
            </a:r>
            <a:endParaRPr lang="sk-S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688AE784-2DD0-44AF-8458-945B28DF93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2323" y="2394072"/>
            <a:ext cx="2238943" cy="257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mný tmav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 hidden="1">
            <a:extLst>
              <a:ext uri="{FF2B5EF4-FFF2-40B4-BE49-F238E27FC236}">
                <a16:creationId xmlns:a16="http://schemas.microsoft.com/office/drawing/2014/main" xmlns="" id="{06D3E360-DEE2-49E3-A946-BF34CBC1E0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Uvodny nadpis">
            <a:extLst>
              <a:ext uri="{FF2B5EF4-FFF2-40B4-BE49-F238E27FC236}">
                <a16:creationId xmlns:a16="http://schemas.microsoft.com/office/drawing/2014/main" xmlns="" id="{007A6B40-51AA-4920-8A6E-1B83C1C55E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0274" y="3070679"/>
            <a:ext cx="9001125" cy="3181350"/>
          </a:xfrm>
          <a:prstGeom prst="rect">
            <a:avLst/>
          </a:prstGeom>
        </p:spPr>
        <p:txBody>
          <a:bodyPr/>
          <a:lstStyle>
            <a:lvl1pPr>
              <a:defRPr sz="83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sk-SK" dirty="0"/>
              <a:t>Nadpis na firemný úvodný </a:t>
            </a:r>
            <a:r>
              <a:rPr lang="sk-SK" dirty="0" err="1"/>
              <a:t>slajd</a:t>
            </a:r>
            <a:endParaRPr lang="sk-SK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5351B702-B74E-405C-96C3-68EE24D974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0274" y="7040881"/>
            <a:ext cx="2066926" cy="368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Bahnschrift Condense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/>
              <a:t>pätka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B15EBD5-E0C7-4189-A357-6E97703DCA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9381" y="903742"/>
            <a:ext cx="2710545" cy="74856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614953AF-353F-4F3A-AE4E-5B7848EE7CB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jedno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xmlns="" id="{3360C98D-6A43-494D-88E1-43952D7100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3477882"/>
            <a:ext cx="285139" cy="364780"/>
          </a:xfrm>
          <a:prstGeom prst="rect">
            <a:avLst/>
          </a:prstGeom>
          <a:blipFill dpi="0" rotWithShape="1"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21DDAD0A-7D0D-4B6F-8C3E-486D7FE29A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4044136"/>
            <a:ext cx="393853" cy="524446"/>
          </a:xfrm>
          <a:prstGeom prst="rect">
            <a:avLst/>
          </a:prstGeom>
          <a:blipFill dpi="0" rotWithShape="1"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numbers">
            <a:extLst>
              <a:ext uri="{FF2B5EF4-FFF2-40B4-BE49-F238E27FC236}">
                <a16:creationId xmlns:a16="http://schemas.microsoft.com/office/drawing/2014/main" xmlns="" id="{D0CC2BFD-E715-4F0F-A12A-86581A6E2AA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E0DA9444-7727-4B05-8EAD-D39B8F12896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6836" y="2904879"/>
            <a:ext cx="193475" cy="216693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B59AA33F-525C-477A-9923-BF479F2A3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0339" y="5076267"/>
            <a:ext cx="193475" cy="225983"/>
          </a:xfrm>
          <a:prstGeom prst="rect">
            <a:avLst/>
          </a:prstGeom>
          <a:blipFill dpi="0" rotWithShape="1">
            <a:blip r:embed="rId9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08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e dvojriadkov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 hidden="1">
            <a:extLst>
              <a:ext uri="{FF2B5EF4-FFF2-40B4-BE49-F238E27FC236}">
                <a16:creationId xmlns:a16="http://schemas.microsoft.com/office/drawing/2014/main" xmlns="" id="{49DA6205-9126-4DF5-8DC5-22775E0BD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51923E-A316-4A5E-8BA4-8B50C3B7DB87}"/>
              </a:ext>
            </a:extLst>
          </p:cNvPr>
          <p:cNvSpPr txBox="1"/>
          <p:nvPr userDrawn="1"/>
        </p:nvSpPr>
        <p:spPr>
          <a:xfrm>
            <a:off x="430848" y="1374907"/>
            <a:ext cx="662209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4800" cap="all" baseline="0" dirty="0">
                <a:latin typeface="+mj-lt"/>
              </a:rPr>
              <a:t>Ciele hodiny</a:t>
            </a:r>
          </a:p>
        </p:txBody>
      </p:sp>
      <p:sp>
        <p:nvSpPr>
          <p:cNvPr id="9" name="numbers">
            <a:extLst>
              <a:ext uri="{FF2B5EF4-FFF2-40B4-BE49-F238E27FC236}">
                <a16:creationId xmlns:a16="http://schemas.microsoft.com/office/drawing/2014/main" xmlns="" id="{CCBACD8B-D267-40F7-9200-84473BE351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8538" y="2499140"/>
            <a:ext cx="8952702" cy="45851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SzPct val="94000"/>
              <a:buFontTx/>
              <a:buNone/>
              <a:defRPr sz="3200" spc="-80" baseline="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4000"/>
              <a:buFontTx/>
              <a:buNone/>
              <a:tabLst/>
              <a:defRPr/>
            </a:pPr>
            <a:r>
              <a:rPr lang="sk-SK" dirty="0" err="1"/>
              <a:t>Veeeeeeeeeeeeeeeeeeeeeeeeeeeeeeeeeeeeeeeeeeeeeeeeeeeeľmi</a:t>
            </a:r>
            <a:r>
              <a:rPr lang="sk-SK" dirty="0"/>
              <a:t> dlhý cieľ</a:t>
            </a:r>
          </a:p>
          <a:p>
            <a:pPr lvl="0"/>
            <a:endParaRPr lang="sk-SK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xmlns="" id="{5313D3E2-3757-461E-BA77-579BFA1380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6836" y="4331936"/>
            <a:ext cx="285139" cy="364780"/>
          </a:xfrm>
          <a:prstGeom prst="rect">
            <a:avLst/>
          </a:prstGeom>
          <a:blipFill dpi="0" rotWithShape="1"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xmlns="" id="{79C19B88-9BD2-4B8B-8F41-5E0E51A85C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4779" y="5714429"/>
            <a:ext cx="393853" cy="524446"/>
          </a:xfrm>
          <a:prstGeom prst="rect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sk-SK" dirty="0"/>
              <a:t>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6C696D2F-1CC8-4F91-BED3-B23C288649E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4437" y="2956653"/>
            <a:ext cx="193475" cy="21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55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xmlns="" id="{BE88ED97-BE82-4E68-BDAC-F773D606A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7" name="NADPIS">
            <a:extLst>
              <a:ext uri="{FF2B5EF4-FFF2-40B4-BE49-F238E27FC236}">
                <a16:creationId xmlns:a16="http://schemas.microsoft.com/office/drawing/2014/main" xmlns="" id="{3632EAD7-0652-4EA9-982E-14887C060C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848" y="1145322"/>
            <a:ext cx="9505632" cy="975649"/>
          </a:xfrm>
          <a:prstGeom prst="rect">
            <a:avLst/>
          </a:prstGeom>
        </p:spPr>
        <p:txBody>
          <a:bodyPr anchor="b"/>
          <a:lstStyle>
            <a:lvl1pPr>
              <a:defRPr sz="4800">
                <a:latin typeface="+mj-lt"/>
              </a:defRPr>
            </a:lvl1pPr>
          </a:lstStyle>
          <a:p>
            <a:r>
              <a:rPr lang="sk-SK" dirty="0"/>
              <a:t>Nadpis + </a:t>
            </a:r>
            <a:r>
              <a:rPr lang="sk-SK" dirty="0" err="1"/>
              <a:t>numbers</a:t>
            </a:r>
            <a:endParaRPr lang="en-US" dirty="0"/>
          </a:p>
        </p:txBody>
      </p:sp>
      <p:sp>
        <p:nvSpPr>
          <p:cNvPr id="17" name="numbers">
            <a:extLst>
              <a:ext uri="{FF2B5EF4-FFF2-40B4-BE49-F238E27FC236}">
                <a16:creationId xmlns:a16="http://schemas.microsoft.com/office/drawing/2014/main" xmlns="" id="{083BC27D-C067-4A94-B471-0FAD078653E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30848" y="2499140"/>
            <a:ext cx="9505632" cy="4585138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25000"/>
              </a:lnSpc>
              <a:spcBef>
                <a:spcPts val="0"/>
              </a:spcBef>
              <a:buSzPct val="94000"/>
              <a:buFont typeface="+mj-lt"/>
              <a:buAutoNum type="arabicPeriod"/>
              <a:defRPr sz="3200" spc="-80" baseline="0">
                <a:latin typeface="Bahnschrift Light Condensed" panose="020B0502040204020203" pitchFamily="34" charset="0"/>
              </a:defRPr>
            </a:lvl1pPr>
            <a:lvl2pPr marL="896938" indent="-349250">
              <a:buFont typeface="+mj-lt"/>
              <a:buAutoNum type="arabicPeriod"/>
              <a:defRPr sz="2400">
                <a:solidFill>
                  <a:schemeClr val="tx1"/>
                </a:solidFill>
                <a:latin typeface="Bahnschrift Light Condensed" panose="020B0502040204020203" pitchFamily="34" charset="0"/>
              </a:defRPr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sk-SK" dirty="0"/>
              <a:t>veta</a:t>
            </a:r>
          </a:p>
          <a:p>
            <a:pPr lvl="1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</a:p>
          <a:p>
            <a:pPr lvl="0"/>
            <a:r>
              <a:rPr lang="sk-SK" dirty="0"/>
              <a:t>veta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2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29.sv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hyperlink" Target="https://creativecommons.org/licenses/by/4.0/deed.sk" TargetMode="Externa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image" Target="../media/image17.png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hyperlink" Target="https://creativecommons.org/licenses/by/4.0/deed.sk" TargetMode="Externa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image" Target="../media/image29.sv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meline&#10;&#10;Description automatically generated with medium confidence" hidden="1">
            <a:extLst>
              <a:ext uri="{FF2B5EF4-FFF2-40B4-BE49-F238E27FC236}">
                <a16:creationId xmlns:a16="http://schemas.microsoft.com/office/drawing/2014/main" xmlns="" id="{D8D6BB47-ADB2-4681-B645-2A3AB4364D5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0" r:id="rId2"/>
    <p:sldLayoutId id="2147483701" r:id="rId3"/>
    <p:sldLayoutId id="2147483702" r:id="rId4"/>
    <p:sldLayoutId id="2147483719" r:id="rId5"/>
    <p:sldLayoutId id="2147483720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29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4896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C8C290A7-2839-4B5D-B6B9-D9AD67BF7FBD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4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A52D515-782F-43FD-98F6-01EEEFA15FBA}"/>
              </a:ext>
            </a:extLst>
          </p:cNvPr>
          <p:cNvSpPr txBox="1"/>
          <p:nvPr userDrawn="1"/>
        </p:nvSpPr>
        <p:spPr>
          <a:xfrm>
            <a:off x="430848" y="469030"/>
            <a:ext cx="9092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hnschrift SemiLight Condensed" panose="020B0502040204020203" pitchFamily="34" charset="0"/>
              </a:rPr>
              <a:t>MINI PROJEKT V PROGRAME GIMP </a:t>
            </a:r>
            <a:endParaRPr lang="sk-SK" sz="2000" dirty="0">
              <a:latin typeface="Bahnschrift SemiLight Condensed" panose="020B0502040204020203" pitchFamily="34" charset="0"/>
            </a:endParaRPr>
          </a:p>
        </p:txBody>
      </p:sp>
      <p:pic>
        <p:nvPicPr>
          <p:cNvPr id="8" name="Graphic 7">
            <a:hlinkClick r:id="rId24"/>
            <a:extLst>
              <a:ext uri="{FF2B5EF4-FFF2-40B4-BE49-F238E27FC236}">
                <a16:creationId xmlns:a16="http://schemas.microsoft.com/office/drawing/2014/main" xmlns="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7F84D147-3F23-46D7-9AC3-814B3604F4AC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E69A3E-E9A7-421F-8B4A-4B2EEAFC487F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8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45" r:id="rId2"/>
    <p:sldLayoutId id="2147483661" r:id="rId3"/>
    <p:sldLayoutId id="2147483712" r:id="rId4"/>
    <p:sldLayoutId id="2147483815" r:id="rId5"/>
    <p:sldLayoutId id="2147483662" r:id="rId6"/>
    <p:sldLayoutId id="2147483713" r:id="rId7"/>
    <p:sldLayoutId id="2147483684" r:id="rId8"/>
    <p:sldLayoutId id="2147483685" r:id="rId9"/>
    <p:sldLayoutId id="2147483663" r:id="rId10"/>
    <p:sldLayoutId id="2147483722" r:id="rId11"/>
    <p:sldLayoutId id="2147483698" r:id="rId12"/>
    <p:sldLayoutId id="2147483711" r:id="rId13"/>
    <p:sldLayoutId id="2147483742" r:id="rId14"/>
    <p:sldLayoutId id="2147483743" r:id="rId15"/>
    <p:sldLayoutId id="2147483813" r:id="rId16"/>
    <p:sldLayoutId id="2147483814" r:id="rId17"/>
    <p:sldLayoutId id="2147483738" r:id="rId18"/>
    <p:sldLayoutId id="2147483744" r:id="rId19"/>
    <p:sldLayoutId id="2147483807" r:id="rId20"/>
    <p:sldLayoutId id="2147483715" r:id="rId21"/>
    <p:sldLayoutId id="2147483716" r:id="rId22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  <p15:guide id="7" orient="horz" pos="48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945439E-B27D-4E26-80FD-EA5BED5BACBF}"/>
              </a:ext>
            </a:extLst>
          </p:cNvPr>
          <p:cNvCxnSpPr/>
          <p:nvPr userDrawn="1"/>
        </p:nvCxnSpPr>
        <p:spPr>
          <a:xfrm>
            <a:off x="522288" y="7354888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0773D85-3644-4399-9937-A45511043950}"/>
              </a:ext>
            </a:extLst>
          </p:cNvPr>
          <p:cNvCxnSpPr/>
          <p:nvPr userDrawn="1"/>
        </p:nvCxnSpPr>
        <p:spPr>
          <a:xfrm>
            <a:off x="522288" y="874713"/>
            <a:ext cx="135858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hlinkClick r:id="rId25"/>
            <a:extLst>
              <a:ext uri="{FF2B5EF4-FFF2-40B4-BE49-F238E27FC236}">
                <a16:creationId xmlns:a16="http://schemas.microsoft.com/office/drawing/2014/main" xmlns="" id="{95061C21-67E2-4EF0-AF73-7B824939C871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>
            <a:off x="522287" y="7440587"/>
            <a:ext cx="988859" cy="346101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84E7FE14-32C2-42E5-B5AA-8FFEE5F7A8D6}"/>
              </a:ext>
            </a:extLst>
          </p:cNvPr>
          <p:cNvSpPr txBox="1">
            <a:spLocks/>
          </p:cNvSpPr>
          <p:nvPr userDrawn="1"/>
        </p:nvSpPr>
        <p:spPr>
          <a:xfrm>
            <a:off x="1504322" y="7399643"/>
            <a:ext cx="6564797" cy="4381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100" baseline="0" dirty="0">
                <a:latin typeface="Bahnschrift Light Condensed" panose="020B0502040204020203" pitchFamily="34" charset="0"/>
              </a:rPr>
              <a:t>Tento materiál je zverejnený pod licenciou </a:t>
            </a:r>
            <a:r>
              <a:rPr lang="sk-SK" sz="1100" dirty="0">
                <a:latin typeface="Bahnschrift Light Condensed" panose="020B0502040204020203" pitchFamily="34" charset="0"/>
                <a:hlinkClick r:id="rId25"/>
              </a:rPr>
              <a:t>CC BY 4.0</a:t>
            </a:r>
            <a:r>
              <a:rPr lang="sk-SK" sz="1100" baseline="0" dirty="0">
                <a:latin typeface="Bahnschrift Light Condensed" panose="020B0502040204020203" pitchFamily="34" charset="0"/>
              </a:rPr>
              <a:t> </a:t>
            </a:r>
          </a:p>
          <a:p>
            <a:r>
              <a:rPr lang="sk-SK" sz="1100" baseline="0" dirty="0">
                <a:latin typeface="Bahnschrift Light Condensed" panose="020B0502040204020203" pitchFamily="34" charset="0"/>
              </a:rPr>
              <a:t>Môžete ho voľne používať, upravovať, a zdieľať pod podmienkou uvedenia autora.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7737039B-D04B-4133-AAA9-27B98666D7A4}"/>
              </a:ext>
            </a:extLst>
          </p:cNvPr>
          <p:cNvSpPr txBox="1">
            <a:spLocks/>
          </p:cNvSpPr>
          <p:nvPr userDrawn="1"/>
        </p:nvSpPr>
        <p:spPr>
          <a:xfrm>
            <a:off x="9350506" y="7449154"/>
            <a:ext cx="4846319" cy="3232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000" baseline="0" dirty="0">
                <a:latin typeface="Bahnschrift Light Condensed" panose="020B0502040204020203" pitchFamily="34" charset="0"/>
              </a:rPr>
              <a:t>informatika20.sk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0B6193-77B1-4EC2-B896-7D67C3B2AA35}"/>
              </a:ext>
            </a:extLst>
          </p:cNvPr>
          <p:cNvSpPr txBox="1"/>
          <p:nvPr userDrawn="1"/>
        </p:nvSpPr>
        <p:spPr>
          <a:xfrm>
            <a:off x="13064061" y="475677"/>
            <a:ext cx="1139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86FD522-3783-4060-ADB5-961B91AB0E0D}" type="slidenum">
              <a:rPr lang="sk-SK" sz="2000" smtClean="0">
                <a:latin typeface="Bahnschrift SemiLight SemiConde" panose="020B0502040204020203" pitchFamily="34" charset="0"/>
              </a:rPr>
              <a:pPr algn="r"/>
              <a:t>‹#›</a:t>
            </a:fld>
            <a:endParaRPr lang="sk-SK" sz="200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9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816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817" r:id="rId9"/>
    <p:sldLayoutId id="2147483818" r:id="rId10"/>
    <p:sldLayoutId id="2147483819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11" r:id="rId17"/>
    <p:sldLayoutId id="2147483812" r:id="rId18"/>
    <p:sldLayoutId id="2147483808" r:id="rId19"/>
    <p:sldLayoutId id="2147483809" r:id="rId20"/>
    <p:sldLayoutId id="2147483810" r:id="rId21"/>
    <p:sldLayoutId id="2147483805" r:id="rId22"/>
    <p:sldLayoutId id="2147483806" r:id="rId23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7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7" r:id="rId3"/>
    <p:sldLayoutId id="2147483786" r:id="rId4"/>
  </p:sldLayoutIdLst>
  <p:hf hd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48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097280" rtl="0" eaLnBrk="1" latinLnBrk="0" hangingPunct="1">
        <a:lnSpc>
          <a:spcPct val="300000"/>
        </a:lnSpc>
        <a:spcBef>
          <a:spcPts val="600"/>
        </a:spcBef>
        <a:buFont typeface="+mj-lt"/>
        <a:buNone/>
        <a:defRPr sz="3200" b="0" kern="1200">
          <a:solidFill>
            <a:schemeClr val="tx1"/>
          </a:solidFill>
          <a:latin typeface="Bahnschrift Light Condensed" panose="020B0502040204020203" pitchFamily="34" charset="0"/>
          <a:ea typeface="+mn-ea"/>
          <a:cs typeface="+mn-cs"/>
        </a:defRPr>
      </a:lvl1pPr>
      <a:lvl2pPr marL="54864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0" algn="l" defTabSz="1097280" rtl="0" eaLnBrk="1" latinLnBrk="0" hangingPunct="1">
        <a:lnSpc>
          <a:spcPct val="90000"/>
        </a:lnSpc>
        <a:spcBef>
          <a:spcPts val="600"/>
        </a:spcBef>
        <a:buFontTx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05" userDrawn="1">
          <p15:clr>
            <a:srgbClr val="F26B43"/>
          </p15:clr>
        </p15:guide>
        <p15:guide id="2" pos="322" userDrawn="1">
          <p15:clr>
            <a:srgbClr val="F26B43"/>
          </p15:clr>
        </p15:guide>
        <p15:guide id="3" pos="8887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orient="horz" pos="551" userDrawn="1">
          <p15:clr>
            <a:srgbClr val="F26B43"/>
          </p15:clr>
        </p15:guide>
        <p15:guide id="6" orient="horz" pos="46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cvicenia.informatika20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A9BF4E52-03D7-4727-BF57-EC3FA71640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dirty="0"/>
              <a:t>Zadanie: </a:t>
            </a:r>
            <a:r>
              <a:rPr lang="sk-SK" dirty="0">
                <a:latin typeface="Bahnschrift Light Condensed" panose="020B0502040204020203" pitchFamily="34" charset="0"/>
                <a:hlinkClick r:id="rId3" action="ppaction://hlinkfile"/>
              </a:rPr>
              <a:t>cvicenia.informatika20.sk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2831DB7-9DB6-4AD9-9E45-C94CEF7FB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Vymyslite si názov vášho časopisu.</a:t>
            </a:r>
          </a:p>
          <a:p>
            <a:r>
              <a:rPr lang="sk-SK" dirty="0"/>
              <a:t>Stiahnite si fotku (fotky), ktorú chcete mať na pozadí.</a:t>
            </a:r>
          </a:p>
          <a:p>
            <a:r>
              <a:rPr lang="sk-SK" dirty="0"/>
              <a:t>Vymyslite si názvy aspoň 2 článkov.</a:t>
            </a:r>
          </a:p>
          <a:p>
            <a:r>
              <a:rPr lang="sk-SK" dirty="0"/>
              <a:t>Bude mať obal aj orámovanú stranu?</a:t>
            </a:r>
          </a:p>
          <a:p>
            <a:r>
              <a:rPr lang="sk-SK" dirty="0"/>
              <a:t>Bude na obálke len jeden alebo viacero obrázkov?</a:t>
            </a:r>
          </a:p>
          <a:p>
            <a:r>
              <a:rPr lang="sk-SK" dirty="0"/>
              <a:t>Doplňte mesiac a rok, kedy časopis vyšiel</a:t>
            </a:r>
            <a:r>
              <a:rPr lang="sk-SK" dirty="0" smtClean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6477012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é slides">
  <a:themeElements>
    <a:clrScheme name="INF 2.0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FFFFFF"/>
      </a:hlink>
      <a:folHlink>
        <a:srgbClr val="121856"/>
      </a:folHlink>
    </a:clrScheme>
    <a:fontScheme name="BAHNSRIFT CONDENSED">
      <a:majorFont>
        <a:latin typeface="Bahnschrift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F7172FDC-038D-4369-A64A-001A50B0E3EA}"/>
    </a:ext>
  </a:extLst>
</a:theme>
</file>

<file path=ppt/theme/theme2.xml><?xml version="1.0" encoding="utf-8"?>
<a:theme xmlns:a="http://schemas.openxmlformats.org/drawingml/2006/main" name="Obsahové Slides">
  <a:themeElements>
    <a:clrScheme name="Custom 1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38877809-3912-4737-A76A-02F5504DC1F2}"/>
    </a:ext>
  </a:extLst>
</a:theme>
</file>

<file path=ppt/theme/theme3.xml><?xml version="1.0" encoding="utf-8"?>
<a:theme xmlns:a="http://schemas.openxmlformats.org/drawingml/2006/main" name="Obsahové slides + Nadpis vlastný">
  <a:themeElements>
    <a:clrScheme name="Custom 2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51C5DE"/>
      </a:hlink>
      <a:folHlink>
        <a:srgbClr val="51C5DE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6342A8A7-0B44-42CA-B5EF-153ED4F40CAB}"/>
    </a:ext>
  </a:extLst>
</a:theme>
</file>

<file path=ppt/theme/theme4.xml><?xml version="1.0" encoding="utf-8"?>
<a:theme xmlns:a="http://schemas.openxmlformats.org/drawingml/2006/main" name="Predeľovacie slides">
  <a:themeElements>
    <a:clrScheme name="Custom 3">
      <a:dk1>
        <a:srgbClr val="121856"/>
      </a:dk1>
      <a:lt1>
        <a:srgbClr val="51C5DE"/>
      </a:lt1>
      <a:dk2>
        <a:srgbClr val="ED007D"/>
      </a:dk2>
      <a:lt2>
        <a:srgbClr val="FFCE1A"/>
      </a:lt2>
      <a:accent1>
        <a:srgbClr val="121856"/>
      </a:accent1>
      <a:accent2>
        <a:srgbClr val="51C5DE"/>
      </a:accent2>
      <a:accent3>
        <a:srgbClr val="FFCE1A"/>
      </a:accent3>
      <a:accent4>
        <a:srgbClr val="ED007D"/>
      </a:accent4>
      <a:accent5>
        <a:srgbClr val="FFFFFF"/>
      </a:accent5>
      <a:accent6>
        <a:srgbClr val="51C5DE"/>
      </a:accent6>
      <a:hlink>
        <a:srgbClr val="121856"/>
      </a:hlink>
      <a:folHlink>
        <a:srgbClr val="121856"/>
      </a:folHlink>
    </a:clrScheme>
    <a:fontScheme name="Zakladny_biely_1">
      <a:majorFont>
        <a:latin typeface="Bahnschrift Condensed"/>
        <a:ea typeface=""/>
        <a:cs typeface=""/>
      </a:majorFont>
      <a:minorFont>
        <a:latin typeface="Bahnsrift Light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Template" id="{7FE8F3A4-C71D-494E-8F1F-D8F665320262}" vid="{7D6727E1-CA33-404F-B32F-5EAED5F3DD8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TheTemplate</Template>
  <TotalTime>71</TotalTime>
  <Words>55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Bahnschrift Condensed</vt:lpstr>
      <vt:lpstr>Bahnschrift Light Condensed</vt:lpstr>
      <vt:lpstr>Bahnschrift SemiLight Condensed</vt:lpstr>
      <vt:lpstr>Bahnschrift SemiLight SemiConde</vt:lpstr>
      <vt:lpstr>Calibri</vt:lpstr>
      <vt:lpstr>Wingdings</vt:lpstr>
      <vt:lpstr>Úvodné slides</vt:lpstr>
      <vt:lpstr>Obsahové Slides</vt:lpstr>
      <vt:lpstr>Obsahové slides + Nadpis vlastný</vt:lpstr>
      <vt:lpstr>Predeľovacie slides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 hodiny</dc:title>
  <dc:subject>Informatika</dc:subject>
  <dc:creator>Informatika 2.0</dc:creator>
  <cp:lastModifiedBy>Andrej Chromco</cp:lastModifiedBy>
  <cp:revision>44</cp:revision>
  <cp:lastPrinted>2021-04-09T08:28:38Z</cp:lastPrinted>
  <dcterms:created xsi:type="dcterms:W3CDTF">2021-04-23T12:18:16Z</dcterms:created>
  <dcterms:modified xsi:type="dcterms:W3CDTF">2022-12-20T05:48:17Z</dcterms:modified>
</cp:coreProperties>
</file>