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Chromco" initials="AC" lastIdx="5" clrIdx="0">
    <p:extLst>
      <p:ext uri="{19B8F6BF-5375-455C-9EA6-DF929625EA0E}">
        <p15:presenceInfo xmlns:p15="http://schemas.microsoft.com/office/powerpoint/2012/main" userId="142ea7f3d98a37f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99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06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7668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92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0250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0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515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40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1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4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5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15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33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27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73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5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505E-CB3D-4462-A51A-BF94CAB62D8E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6540EF-0404-4143-8C06-2A4CECD787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4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E28E-2009-4EF2-A513-DEBEE6517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prstTxWarp prst="textDeflateBottom">
              <a:avLst/>
            </a:prstTxWarp>
          </a:bodyPr>
          <a:lstStyle/>
          <a:p>
            <a:pPr algn="ctr"/>
            <a:r>
              <a:rPr lang="sk-SK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Nakresli si svoju chlistu</a:t>
            </a:r>
            <a:endParaRPr lang="en-GB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637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>
            <a:extLst>
              <a:ext uri="{FF2B5EF4-FFF2-40B4-BE49-F238E27FC236}">
                <a16:creationId xmlns:a16="http://schemas.microsoft.com/office/drawing/2014/main" id="{FEBA208C-D412-4123-8CDE-2710E6D8F9C6}"/>
              </a:ext>
            </a:extLst>
          </p:cNvPr>
          <p:cNvSpPr/>
          <p:nvPr/>
        </p:nvSpPr>
        <p:spPr>
          <a:xfrm>
            <a:off x="1625600" y="2403764"/>
            <a:ext cx="1653310" cy="149398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ástupný objekt pre obrázok 2">
            <a:extLst>
              <a:ext uri="{FF2B5EF4-FFF2-40B4-BE49-F238E27FC236}">
                <a16:creationId xmlns:a16="http://schemas.microsoft.com/office/drawing/2014/main" id="{6EC5AA0C-3CCA-4912-A073-86FB3111F3F4}"/>
              </a:ext>
            </a:extLst>
          </p:cNvPr>
          <p:cNvSpPr txBox="1">
            <a:spLocks/>
          </p:cNvSpPr>
          <p:nvPr/>
        </p:nvSpPr>
        <p:spPr>
          <a:xfrm>
            <a:off x="781195" y="726210"/>
            <a:ext cx="8596668" cy="3845718"/>
          </a:xfrm>
          <a:prstGeom prst="rect">
            <a:avLst/>
          </a:prstGeom>
        </p:spPr>
      </p:sp>
      <p:sp>
        <p:nvSpPr>
          <p:cNvPr id="7" name="Zástupný objekt pre obrázok 2">
            <a:extLst>
              <a:ext uri="{FF2B5EF4-FFF2-40B4-BE49-F238E27FC236}">
                <a16:creationId xmlns:a16="http://schemas.microsoft.com/office/drawing/2014/main" id="{F1F14702-67A3-4BD9-81D3-7AE34F28F5B0}"/>
              </a:ext>
            </a:extLst>
          </p:cNvPr>
          <p:cNvSpPr txBox="1">
            <a:spLocks/>
          </p:cNvSpPr>
          <p:nvPr/>
        </p:nvSpPr>
        <p:spPr>
          <a:xfrm>
            <a:off x="836612" y="762000"/>
            <a:ext cx="8596668" cy="3845718"/>
          </a:xfrm>
          <a:prstGeom prst="rect">
            <a:avLst/>
          </a:prstGeom>
        </p:spPr>
      </p:sp>
      <p:sp>
        <p:nvSpPr>
          <p:cNvPr id="8" name="Zástupný objekt pre obrázok 2">
            <a:extLst>
              <a:ext uri="{FF2B5EF4-FFF2-40B4-BE49-F238E27FC236}">
                <a16:creationId xmlns:a16="http://schemas.microsoft.com/office/drawing/2014/main" id="{1891CEF4-EEDA-47E9-9C88-95F25DDB5621}"/>
              </a:ext>
            </a:extLst>
          </p:cNvPr>
          <p:cNvSpPr txBox="1">
            <a:spLocks/>
          </p:cNvSpPr>
          <p:nvPr/>
        </p:nvSpPr>
        <p:spPr>
          <a:xfrm>
            <a:off x="725778" y="667905"/>
            <a:ext cx="8596668" cy="3845718"/>
          </a:xfrm>
          <a:prstGeom prst="rect">
            <a:avLst/>
          </a:prstGeom>
        </p:spPr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AA8954C8-1131-440F-8BA4-78F5D7B42201}"/>
              </a:ext>
            </a:extLst>
          </p:cNvPr>
          <p:cNvSpPr/>
          <p:nvPr/>
        </p:nvSpPr>
        <p:spPr>
          <a:xfrm>
            <a:off x="3278910" y="2692941"/>
            <a:ext cx="1245468" cy="1126836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4EE555F1-C56B-4618-AEA8-7BE23CC6F7E4}"/>
              </a:ext>
            </a:extLst>
          </p:cNvPr>
          <p:cNvSpPr/>
          <p:nvPr/>
        </p:nvSpPr>
        <p:spPr>
          <a:xfrm>
            <a:off x="4518467" y="2852810"/>
            <a:ext cx="914400" cy="9144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A0E8F198-FD63-43B3-97F7-C82E411072F9}"/>
              </a:ext>
            </a:extLst>
          </p:cNvPr>
          <p:cNvSpPr/>
          <p:nvPr/>
        </p:nvSpPr>
        <p:spPr>
          <a:xfrm>
            <a:off x="5421952" y="2989316"/>
            <a:ext cx="683966" cy="641387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86D642B6-6CF7-4C4C-A125-8E74C550A198}"/>
              </a:ext>
            </a:extLst>
          </p:cNvPr>
          <p:cNvSpPr/>
          <p:nvPr/>
        </p:nvSpPr>
        <p:spPr>
          <a:xfrm>
            <a:off x="6020072" y="2777187"/>
            <a:ext cx="424873" cy="44850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8FA273AF-2769-4191-BBBD-38F6A55B9B9D}"/>
              </a:ext>
            </a:extLst>
          </p:cNvPr>
          <p:cNvSpPr/>
          <p:nvPr/>
        </p:nvSpPr>
        <p:spPr>
          <a:xfrm>
            <a:off x="6344519" y="2590186"/>
            <a:ext cx="249297" cy="27947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BFEF64E9-83A4-4609-8BB3-D3037A1DBFA2}"/>
              </a:ext>
            </a:extLst>
          </p:cNvPr>
          <p:cNvSpPr/>
          <p:nvPr/>
        </p:nvSpPr>
        <p:spPr>
          <a:xfrm>
            <a:off x="2033442" y="2869658"/>
            <a:ext cx="171982" cy="119658"/>
          </a:xfrm>
          <a:prstGeom prst="ellipse">
            <a:avLst/>
          </a:prstGeom>
          <a:scene3d>
            <a:camera prst="isometricLeftDown"/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20B9325-1FF6-4CA9-9651-E49768680B69}"/>
              </a:ext>
            </a:extLst>
          </p:cNvPr>
          <p:cNvSpPr/>
          <p:nvPr/>
        </p:nvSpPr>
        <p:spPr>
          <a:xfrm>
            <a:off x="2544451" y="2869658"/>
            <a:ext cx="171982" cy="119658"/>
          </a:xfrm>
          <a:prstGeom prst="ellipse">
            <a:avLst/>
          </a:prstGeom>
          <a:scene3d>
            <a:camera prst="isometricRightUp"/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vnoramenný trojuholník 17">
            <a:extLst>
              <a:ext uri="{FF2B5EF4-FFF2-40B4-BE49-F238E27FC236}">
                <a16:creationId xmlns:a16="http://schemas.microsoft.com/office/drawing/2014/main" id="{E5B2A074-B5A9-48C4-AB28-51A77D1B1F54}"/>
              </a:ext>
            </a:extLst>
          </p:cNvPr>
          <p:cNvSpPr/>
          <p:nvPr/>
        </p:nvSpPr>
        <p:spPr>
          <a:xfrm>
            <a:off x="2294203" y="2968678"/>
            <a:ext cx="177558" cy="325582"/>
          </a:xfrm>
          <a:prstGeom prst="triangle">
            <a:avLst/>
          </a:prstGeom>
          <a:scene3d>
            <a:camera prst="orthographicFront">
              <a:rot lat="0" lon="0" rev="0"/>
            </a:camera>
            <a:lightRig rig="threePt" dir="tl"/>
          </a:scene3d>
          <a:sp3d prstMaterial="plastic"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esiac 18">
            <a:extLst>
              <a:ext uri="{FF2B5EF4-FFF2-40B4-BE49-F238E27FC236}">
                <a16:creationId xmlns:a16="http://schemas.microsoft.com/office/drawing/2014/main" id="{CD17EF5A-8F10-4981-9BBE-73EF9B10770C}"/>
              </a:ext>
            </a:extLst>
          </p:cNvPr>
          <p:cNvSpPr/>
          <p:nvPr/>
        </p:nvSpPr>
        <p:spPr>
          <a:xfrm rot="16200000">
            <a:off x="2321912" y="3401123"/>
            <a:ext cx="177558" cy="300722"/>
          </a:xfrm>
          <a:prstGeom prst="moon">
            <a:avLst/>
          </a:prstGeom>
          <a:scene3d>
            <a:camera prst="isometricLeftDown"/>
            <a:lightRig rig="threePt" dir="t"/>
          </a:scene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ublina reči: oválna 19">
            <a:extLst>
              <a:ext uri="{FF2B5EF4-FFF2-40B4-BE49-F238E27FC236}">
                <a16:creationId xmlns:a16="http://schemas.microsoft.com/office/drawing/2014/main" id="{32FAD389-1087-4C64-B07C-00E2D9D9C3BB}"/>
              </a:ext>
            </a:extLst>
          </p:cNvPr>
          <p:cNvSpPr/>
          <p:nvPr/>
        </p:nvSpPr>
        <p:spPr>
          <a:xfrm>
            <a:off x="2260330" y="539922"/>
            <a:ext cx="4895274" cy="1328835"/>
          </a:xfrm>
          <a:prstGeom prst="wedgeEllipseCallout">
            <a:avLst>
              <a:gd name="adj1" fmla="val -38003"/>
              <a:gd name="adj2" fmla="val 8821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k-SK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Daj mi niečo žrať.</a:t>
            </a:r>
            <a:endParaRPr lang="en-GB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Srdce 20">
            <a:extLst>
              <a:ext uri="{FF2B5EF4-FFF2-40B4-BE49-F238E27FC236}">
                <a16:creationId xmlns:a16="http://schemas.microsoft.com/office/drawing/2014/main" id="{245B2195-30A0-4AF4-85F3-AE6AA00DBD60}"/>
              </a:ext>
            </a:extLst>
          </p:cNvPr>
          <p:cNvSpPr/>
          <p:nvPr/>
        </p:nvSpPr>
        <p:spPr>
          <a:xfrm>
            <a:off x="2630442" y="4696249"/>
            <a:ext cx="1080658" cy="1283116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esiac 21">
            <a:extLst>
              <a:ext uri="{FF2B5EF4-FFF2-40B4-BE49-F238E27FC236}">
                <a16:creationId xmlns:a16="http://schemas.microsoft.com/office/drawing/2014/main" id="{FB3380D9-A530-4DF2-8DBB-269D8A1626E0}"/>
              </a:ext>
            </a:extLst>
          </p:cNvPr>
          <p:cNvSpPr/>
          <p:nvPr/>
        </p:nvSpPr>
        <p:spPr>
          <a:xfrm rot="2769471">
            <a:off x="3277833" y="4083201"/>
            <a:ext cx="270497" cy="914400"/>
          </a:xfrm>
          <a:prstGeom prst="moon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isometricLeftDown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Rovná spojnica 23">
            <a:extLst>
              <a:ext uri="{FF2B5EF4-FFF2-40B4-BE49-F238E27FC236}">
                <a16:creationId xmlns:a16="http://schemas.microsoft.com/office/drawing/2014/main" id="{856D3928-3713-43D8-B539-DBB8E360C196}"/>
              </a:ext>
            </a:extLst>
          </p:cNvPr>
          <p:cNvCxnSpPr/>
          <p:nvPr/>
        </p:nvCxnSpPr>
        <p:spPr>
          <a:xfrm>
            <a:off x="2789382" y="4896895"/>
            <a:ext cx="230909" cy="1767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Rovná spojnica 25">
            <a:extLst>
              <a:ext uri="{FF2B5EF4-FFF2-40B4-BE49-F238E27FC236}">
                <a16:creationId xmlns:a16="http://schemas.microsoft.com/office/drawing/2014/main" id="{CED35E66-BBFE-47C3-92F0-CC5AD4A204D0}"/>
              </a:ext>
            </a:extLst>
          </p:cNvPr>
          <p:cNvCxnSpPr/>
          <p:nvPr/>
        </p:nvCxnSpPr>
        <p:spPr>
          <a:xfrm>
            <a:off x="2789382" y="5142725"/>
            <a:ext cx="230909" cy="195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Rovná spojnica 27">
            <a:extLst>
              <a:ext uri="{FF2B5EF4-FFF2-40B4-BE49-F238E27FC236}">
                <a16:creationId xmlns:a16="http://schemas.microsoft.com/office/drawing/2014/main" id="{E465E19B-CDAE-451D-AF9A-3082BEACEE7A}"/>
              </a:ext>
            </a:extLst>
          </p:cNvPr>
          <p:cNvCxnSpPr/>
          <p:nvPr/>
        </p:nvCxnSpPr>
        <p:spPr>
          <a:xfrm>
            <a:off x="2904836" y="5539510"/>
            <a:ext cx="265935" cy="1408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Rovná spojnica 29">
            <a:extLst>
              <a:ext uri="{FF2B5EF4-FFF2-40B4-BE49-F238E27FC236}">
                <a16:creationId xmlns:a16="http://schemas.microsoft.com/office/drawing/2014/main" id="{A58FDF95-05E1-49D0-8662-517F035CE4CE}"/>
              </a:ext>
            </a:extLst>
          </p:cNvPr>
          <p:cNvCxnSpPr/>
          <p:nvPr/>
        </p:nvCxnSpPr>
        <p:spPr>
          <a:xfrm flipH="1">
            <a:off x="3348420" y="4978256"/>
            <a:ext cx="170635" cy="14811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Rovná spojnica 31">
            <a:extLst>
              <a:ext uri="{FF2B5EF4-FFF2-40B4-BE49-F238E27FC236}">
                <a16:creationId xmlns:a16="http://schemas.microsoft.com/office/drawing/2014/main" id="{E144C84B-C2E3-4376-BBF0-F10130F45E0F}"/>
              </a:ext>
            </a:extLst>
          </p:cNvPr>
          <p:cNvCxnSpPr/>
          <p:nvPr/>
        </p:nvCxnSpPr>
        <p:spPr>
          <a:xfrm flipH="1">
            <a:off x="3348420" y="5240266"/>
            <a:ext cx="207580" cy="975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Rovná spojnica 33">
            <a:extLst>
              <a:ext uri="{FF2B5EF4-FFF2-40B4-BE49-F238E27FC236}">
                <a16:creationId xmlns:a16="http://schemas.microsoft.com/office/drawing/2014/main" id="{D79604E5-7E6E-42ED-9901-E15DB21D1B1B}"/>
              </a:ext>
            </a:extLst>
          </p:cNvPr>
          <p:cNvCxnSpPr/>
          <p:nvPr/>
        </p:nvCxnSpPr>
        <p:spPr>
          <a:xfrm flipH="1">
            <a:off x="3261905" y="5539510"/>
            <a:ext cx="86515" cy="1408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58602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9</Words>
  <Application>Microsoft Office PowerPoint</Application>
  <PresentationFormat>Širokouhlá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Fazeta</vt:lpstr>
      <vt:lpstr>Nakresli si svoju chlistu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Andrej Chromco</dc:creator>
  <cp:lastModifiedBy>Andrej Chromco</cp:lastModifiedBy>
  <cp:revision>5</cp:revision>
  <dcterms:created xsi:type="dcterms:W3CDTF">2021-05-02T10:28:34Z</dcterms:created>
  <dcterms:modified xsi:type="dcterms:W3CDTF">2021-05-03T14:33:40Z</dcterms:modified>
</cp:coreProperties>
</file>