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9" r:id="rId3"/>
    <p:sldId id="283" r:id="rId4"/>
    <p:sldId id="277" r:id="rId5"/>
    <p:sldId id="275" r:id="rId6"/>
    <p:sldId id="282" r:id="rId7"/>
    <p:sldId id="274" r:id="rId8"/>
    <p:sldId id="279" r:id="rId9"/>
    <p:sldId id="280" r:id="rId10"/>
    <p:sldId id="281" r:id="rId11"/>
    <p:sldId id="278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C80"/>
    <a:srgbClr val="00CC66"/>
    <a:srgbClr val="FF9900"/>
    <a:srgbClr val="CC0000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523CC147-F91C-45CA-B630-79A882B2976D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="" xmlns:a16="http://schemas.microsoft.com/office/drawing/2014/main" id="{55FF1F0C-C7D7-452E-9853-8A0C79C8F0D7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326BCDF7-776B-4790-8F95-D701AF213DBE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150DFDB5-6311-4AB6-AC45-DD383CF9837E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443BDCA4-4E91-4821-B503-4213C7B3DF99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43E9535F-7D35-46E8-A650-B93914630D1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5AB487BB-3F16-45F1-B8CC-E66620345188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4C363CDB-E8AC-4950-B68F-6889A575E47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731339F6-31DB-4E92-8573-7FDB9FE89957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24A2B1DF-31B4-44ED-9C44-49986AD210BB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882098A-1B63-4D6A-9973-F30108EB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E2AE590-3697-4020-A0C4-98A65A7C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02511299-7A1D-487F-BD18-9F0CFB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65FA2-5122-48DE-8FA3-2A891D5D60E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6C7E-4F51-4FB2-AD2A-D9C5C1A066E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8130558B-0D02-4A77-BC72-B94E2F76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31C6212F-22B7-4882-9673-FC5D3667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FAC9790-6C25-47BB-B06D-2A0A5EEE9D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3F2B51F-6469-4B3C-AB1F-09EB9CCEF3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50B99FF-C514-43E8-98A6-0F6617F96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91BA17-B87A-440B-B3BD-B0C1E790EB2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EF4E-EC5C-4200-A249-7F4D3EB6BE7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3CB752B0-0909-45EF-A6B6-B972C197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3582E5BC-63E5-4D14-B780-726AED74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B7A7798-A932-4528-B63A-FD5F5F9127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63697DE-0603-4C26-BBA7-0EF4ABC15F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F51216B-6574-480A-85F6-A623BB605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01129-00BE-4415-BF6F-80060BB06AE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EDD506-118D-4E4B-B9AF-A471DDAAA55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C6BD1-0FE8-4AC5-AC85-4B58520AE3A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F077A-3E1B-4D84-B77E-C37205F8E61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6641A-1761-4148-8598-80ECA30CE14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B666-ECD5-4D33-94D6-E6FB87C145E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02CF-0CF8-40CD-AA25-B8431336D18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65CC-FDB4-48F0-9436-089357E491A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5723-3074-423C-A9DA-D1EEDAC8288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F07B0-6CD0-4E05-9393-52C46C5D08B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DCB1-552B-4686-B9B5-405A8817EB8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Kliknutím na ikonu pridáte obrázok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6B30-1C2B-4D53-A6D8-30E963AEE61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564C1BB-7E1B-4B79-B841-C3DD622A3DB1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A49846B0-C6E8-409D-A564-24F581D3FD3F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F2FF6AF9-AEB7-422E-8FD8-1943DC784C5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B3A3ACFA-2CF6-49CD-BA39-24FB8D64207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F4D93BB1-8108-4AB3-8BEB-DF1C191F2D1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435B6102-19E3-4FE5-AD81-0CC5FFED04A8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87621AE6-4D1B-44EE-801B-882995318F21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83AAD3F5-8E61-4DBE-A0F7-46749F0B1175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760184E4-ACAA-4CDC-83A6-56B2C40474D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23A2A5C6-AC20-44BF-9C40-4C1F3DF790B5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Kliknutím upravte štýl predlohy nadpisu</a:t>
            </a:r>
            <a:endParaRPr lang="en-US" altLang="sk-SK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Upraviť štýly predlohy textu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19E52-0067-44EA-B1A7-E3159396E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1DEE3B-5B18-4796-8A77-7CA7900A2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94DA5-D914-4969-B783-13926B5A6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02195C0C-8531-469F-9F0F-9CA9075DEBE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34" r:id="rId11"/>
    <p:sldLayoutId id="2147483729" r:id="rId12"/>
    <p:sldLayoutId id="2147483735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7338" y="1268413"/>
            <a:ext cx="8569325" cy="1800225"/>
          </a:xfrm>
          <a:noFill/>
        </p:spPr>
        <p:txBody>
          <a:bodyPr/>
          <a:lstStyle/>
          <a:p>
            <a:pPr algn="ctr" eaLnBrk="1" hangingPunct="1"/>
            <a:r>
              <a:rPr lang="sk-SK" altLang="sk-SK" b="1" u="sng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Vlastnosti pevných</a:t>
            </a:r>
            <a:r>
              <a:rPr lang="sk-SK" altLang="sk-SK" u="sng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  <a:r>
              <a:rPr lang="sk-SK" altLang="sk-SK" b="1" u="sng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látok a telies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D1A15A21-113D-4487-A590-495B4282ED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92600"/>
            <a:ext cx="5832475" cy="865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/>
              <a:t>Tematický celok: „Vlastnosti pevných látok a telies“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/>
              <a:t>Fyzika 6. ročník ZŠ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192837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Tvárnosť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609600" indent="-609600" eaLnBrk="1" hangingPunct="1"/>
            <a:r>
              <a:rPr lang="sk-SK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telesá pôsobením sily zmenia svoj tvar</a:t>
            </a:r>
          </a:p>
          <a:p>
            <a:pPr marL="609600" indent="-609600" eaLnBrk="1" hangingPunct="1"/>
            <a:r>
              <a:rPr lang="sk-SK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nastane deformovanie látky</a:t>
            </a:r>
          </a:p>
          <a:p>
            <a:pPr marL="609600" indent="-609600" eaLnBrk="1" hangingPunct="1"/>
            <a:r>
              <a:rPr lang="sk-SK" altLang="sk-SK" sz="250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napr.  ...</a:t>
            </a:r>
          </a:p>
        </p:txBody>
      </p:sp>
      <p:pic>
        <p:nvPicPr>
          <p:cNvPr id="14340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1931988"/>
            <a:ext cx="31956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3176588"/>
            <a:ext cx="41465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5450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latin typeface="Times New Roman" charset="0"/>
                <a:cs typeface="Times New Roman" charset="0"/>
              </a:rPr>
              <a:t>Vlastnosti pevných látok</a:t>
            </a:r>
          </a:p>
        </p:txBody>
      </p:sp>
      <p:sp>
        <p:nvSpPr>
          <p:cNvPr id="8195" name="Zástupný objekt pre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sz="2500" smtClean="0">
                <a:latin typeface="Times New Roman" charset="0"/>
                <a:cs typeface="Times New Roman" charset="0"/>
              </a:rPr>
              <a:t>D</a:t>
            </a:r>
            <a:r>
              <a:rPr lang="en-GB" sz="2500" smtClean="0">
                <a:latin typeface="Times New Roman" charset="0"/>
                <a:cs typeface="Times New Roman" charset="0"/>
              </a:rPr>
              <a:t>.........</a:t>
            </a:r>
            <a:r>
              <a:rPr lang="sk-SK" sz="2500" smtClean="0">
                <a:latin typeface="Times New Roman" charset="0"/>
                <a:cs typeface="Times New Roman" charset="0"/>
              </a:rPr>
              <a:t>ť</a:t>
            </a:r>
          </a:p>
          <a:p>
            <a:r>
              <a:rPr lang="sk-SK" sz="2500" smtClean="0">
                <a:latin typeface="Times New Roman" charset="0"/>
                <a:cs typeface="Times New Roman" charset="0"/>
              </a:rPr>
              <a:t>K</a:t>
            </a:r>
            <a:r>
              <a:rPr lang="en-GB" sz="2500" smtClean="0">
                <a:latin typeface="Times New Roman" charset="0"/>
                <a:cs typeface="Times New Roman" charset="0"/>
              </a:rPr>
              <a:t>re....</a:t>
            </a:r>
            <a:r>
              <a:rPr lang="sk-SK" sz="2500" smtClean="0">
                <a:latin typeface="Times New Roman" charset="0"/>
                <a:cs typeface="Times New Roman" charset="0"/>
              </a:rPr>
              <a:t>ť </a:t>
            </a:r>
          </a:p>
          <a:p>
            <a:r>
              <a:rPr lang="sk-SK" sz="2500" smtClean="0">
                <a:latin typeface="Times New Roman" charset="0"/>
                <a:cs typeface="Times New Roman" charset="0"/>
              </a:rPr>
              <a:t>Tv</a:t>
            </a:r>
            <a:r>
              <a:rPr lang="en-GB" sz="2500" smtClean="0">
                <a:latin typeface="Times New Roman" charset="0"/>
                <a:cs typeface="Times New Roman" charset="0"/>
              </a:rPr>
              <a:t>....</a:t>
            </a:r>
            <a:r>
              <a:rPr lang="sk-SK" sz="2500" smtClean="0">
                <a:latin typeface="Times New Roman" charset="0"/>
                <a:cs typeface="Times New Roman" charset="0"/>
              </a:rPr>
              <a:t>ť</a:t>
            </a:r>
          </a:p>
          <a:p>
            <a:r>
              <a:rPr lang="sk-SK" sz="2500" smtClean="0">
                <a:latin typeface="Times New Roman" charset="0"/>
                <a:cs typeface="Times New Roman" charset="0"/>
              </a:rPr>
              <a:t>P</a:t>
            </a:r>
            <a:r>
              <a:rPr lang="en-GB" sz="2500" smtClean="0">
                <a:latin typeface="Times New Roman" charset="0"/>
                <a:cs typeface="Times New Roman" charset="0"/>
              </a:rPr>
              <a:t>......</a:t>
            </a:r>
            <a:r>
              <a:rPr lang="sk-SK" sz="2500" smtClean="0">
                <a:latin typeface="Times New Roman" charset="0"/>
                <a:cs typeface="Times New Roman" charset="0"/>
              </a:rPr>
              <a:t>ť</a:t>
            </a:r>
          </a:p>
          <a:p>
            <a:r>
              <a:rPr lang="sk-SK" sz="2500" smtClean="0">
                <a:latin typeface="Times New Roman" charset="0"/>
                <a:cs typeface="Times New Roman" charset="0"/>
              </a:rPr>
              <a:t>Tvá</a:t>
            </a:r>
            <a:r>
              <a:rPr lang="en-GB" sz="2500" smtClean="0">
                <a:latin typeface="Times New Roman" charset="0"/>
                <a:cs typeface="Times New Roman" charset="0"/>
              </a:rPr>
              <a:t>...</a:t>
            </a:r>
            <a:r>
              <a:rPr lang="sk-SK" sz="2500" smtClean="0">
                <a:latin typeface="Times New Roman" charset="0"/>
                <a:cs typeface="Times New Roman" charset="0"/>
              </a:rPr>
              <a:t>sť</a:t>
            </a:r>
          </a:p>
          <a:p>
            <a:endParaRPr lang="sk-SK" smtClean="0"/>
          </a:p>
        </p:txBody>
      </p:sp>
      <p:pic>
        <p:nvPicPr>
          <p:cNvPr id="8196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63563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4508500"/>
            <a:ext cx="42560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Obrázok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25" y="2232025"/>
            <a:ext cx="3810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Obrázok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4657725"/>
            <a:ext cx="16732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6635750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Pevné látky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7942263" cy="4525962"/>
          </a:xfrm>
        </p:spPr>
        <p:txBody>
          <a:bodyPr/>
          <a:lstStyle/>
          <a:p>
            <a:pPr marL="609600" indent="-609600" eaLnBrk="1" hangingPunct="1"/>
            <a:endParaRPr lang="sk-SK" altLang="sk-SK" sz="2500" b="1" smtClean="0">
              <a:latin typeface="Times New Roman" charset="0"/>
              <a:cs typeface="Times New Roman" charset="0"/>
            </a:endParaRPr>
          </a:p>
        </p:txBody>
      </p:sp>
      <p:pic>
        <p:nvPicPr>
          <p:cNvPr id="6148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307975"/>
            <a:ext cx="42894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06913"/>
            <a:ext cx="28638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50" y="1243013"/>
            <a:ext cx="22082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Obrázo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1513" y="3235325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Obrázok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8513" y="4506913"/>
            <a:ext cx="32639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Obrázok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7375" y="51339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7194" y="609600"/>
            <a:ext cx="5689612" cy="1320800"/>
          </a:xfrm>
        </p:spPr>
        <p:txBody>
          <a:bodyPr anchor="ctr"/>
          <a:lstStyle/>
          <a:p>
            <a:r>
              <a:rPr lang="sk-SK" b="1" smtClean="0"/>
              <a:t>Látky sú zložené z častíc</a:t>
            </a:r>
            <a:endParaRPr lang="en-GB" b="1"/>
          </a:p>
        </p:txBody>
      </p:sp>
      <p:pic>
        <p:nvPicPr>
          <p:cNvPr id="5" name="Zástupný symbol pro obsah 4" descr="Spolocne_a_rozdielne_vlastnosti_kvapalin_plynov_a_pevnych_latok_6r_jun_html_596755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857" y="2348881"/>
            <a:ext cx="4020095" cy="3150172"/>
          </a:xfrm>
        </p:spPr>
      </p:pic>
      <p:pic>
        <p:nvPicPr>
          <p:cNvPr id="6" name="Zástupný symbol pro obsah 5" descr="ob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50773" y="2564904"/>
            <a:ext cx="4866131" cy="2880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6635750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Pevné telesá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870825" cy="4525962"/>
          </a:xfrm>
        </p:spPr>
        <p:txBody>
          <a:bodyPr/>
          <a:lstStyle/>
          <a:p>
            <a:pPr marL="609600" indent="-609600" eaLnBrk="1" hangingPunct="1"/>
            <a:endParaRPr lang="sk-SK" altLang="sk-SK" sz="2500" b="1" smtClean="0">
              <a:latin typeface="Times New Roman" charset="0"/>
              <a:cs typeface="Times New Roman" charset="0"/>
            </a:endParaRPr>
          </a:p>
        </p:txBody>
      </p:sp>
      <p:pic>
        <p:nvPicPr>
          <p:cNvPr id="7172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13" y="415925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1320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Obrázo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177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Obrázo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13" y="4632325"/>
            <a:ext cx="385127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Obrázok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0" y="4103688"/>
            <a:ext cx="35639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6348413" cy="13208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Deliteľnosť</a:t>
            </a:r>
            <a:r>
              <a:rPr lang="sk-SK" altLang="sk-SK" smtClean="0"/>
              <a:t> </a:t>
            </a:r>
            <a:r>
              <a:rPr lang="sk-SK" altLang="sk-SK" b="1" smtClean="0">
                <a:latin typeface="Times New Roman" charset="0"/>
                <a:cs typeface="Times New Roman" charset="0"/>
              </a:rPr>
              <a:t>pevných látok</a:t>
            </a:r>
          </a:p>
        </p:txBody>
      </p:sp>
      <p:sp>
        <p:nvSpPr>
          <p:cNvPr id="9219" name="Zástupný symbol obsahu 2">
            <a:extLst>
              <a:ext uri="{FF2B5EF4-FFF2-40B4-BE49-F238E27FC236}">
                <a16:creationId xmlns="" xmlns:a16="http://schemas.microsoft.com/office/drawing/2014/main" id="{29BF2A22-35E5-4863-A3F0-0FB55E6B9B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7778750" cy="45831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sk-SK" altLang="sk-SK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Pevné látky sú zložené z malých častíc, spojených menšou alebo väčšou silou a podľa toho ich možno rozdeliť.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sk-SK" altLang="sk-SK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Spôsoby delenia </a:t>
            </a:r>
            <a:r>
              <a:rPr lang="sk-SK" altLang="sk-SK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pevných </a:t>
            </a:r>
            <a:r>
              <a:rPr lang="sk-SK" altLang="sk-SK" sz="2500">
                <a:latin typeface="Times New Roman" panose="02020603050405020304" pitchFamily="18" charset="0"/>
                <a:cs typeface="Times New Roman" panose="02020603050405020304" pitchFamily="18" charset="0"/>
              </a:rPr>
              <a:t>látok</a:t>
            </a:r>
            <a:r>
              <a:rPr lang="sk-SK" altLang="sk-SK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altLang="sk-S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75" y="127000"/>
            <a:ext cx="14382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3" y="2303463"/>
            <a:ext cx="33766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2733675"/>
            <a:ext cx="24352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Obrázo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0763" y="4560888"/>
            <a:ext cx="26511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Obrázok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9588" y="4743450"/>
            <a:ext cx="33289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10243" name="Zástupný objekt pre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10244" name="Obrázo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1125"/>
            <a:ext cx="424973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o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3455988"/>
            <a:ext cx="572293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ok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388" y="4462463"/>
            <a:ext cx="286226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Obrázok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925" y="173038"/>
            <a:ext cx="403701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Obrázok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554288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Obrázok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9513" y="2133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192837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Krehkosť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609600" indent="-609600" eaLnBrk="1" hangingPunct="1"/>
            <a:r>
              <a:rPr lang="cs-CZ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teleso možno zlomiť alebo ľahko rozbiť (poruší sa štruktúra látky)</a:t>
            </a:r>
          </a:p>
          <a:p>
            <a:pPr marL="609600" indent="-609600" eaLnBrk="1" hangingPunct="1"/>
            <a:r>
              <a:rPr lang="sk-SK" altLang="sk-SK" sz="250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napr.  …</a:t>
            </a:r>
          </a:p>
        </p:txBody>
      </p:sp>
      <p:pic>
        <p:nvPicPr>
          <p:cNvPr id="11268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863" y="22479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32035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126038"/>
            <a:ext cx="3333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Obrázok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750" y="2870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192837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Tvrdosť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609600" indent="-609600" eaLnBrk="1" hangingPunct="1"/>
            <a:r>
              <a:rPr lang="sk-SK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látka odoláva vonkajšiemu poškodeniu</a:t>
            </a:r>
          </a:p>
          <a:p>
            <a:pPr marL="609600" indent="-609600" eaLnBrk="1" hangingPunct="1"/>
            <a:r>
              <a:rPr lang="sk-SK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do telesa nemožno urobiť ostrým predmetom hlbšiu ryhu</a:t>
            </a:r>
          </a:p>
          <a:p>
            <a:pPr marL="609600" indent="-609600" eaLnBrk="1" hangingPunct="1"/>
            <a:r>
              <a:rPr lang="sk-SK" altLang="sk-SK" sz="250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napr. železo, oceľ, diamant, ...</a:t>
            </a:r>
          </a:p>
          <a:p>
            <a:pPr marL="609600" indent="-609600" eaLnBrk="1" hangingPunct="1"/>
            <a:endParaRPr lang="sk-SK" altLang="sk-SK" sz="250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endParaRPr lang="sk-SK" altLang="sk-SK" sz="250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endParaRPr lang="sk-SK" altLang="sk-SK" sz="250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endParaRPr lang="sk-SK" altLang="sk-SK" sz="250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2292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913" y="2538413"/>
            <a:ext cx="32464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3675063"/>
            <a:ext cx="2359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3429000"/>
            <a:ext cx="17684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192837" cy="114300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Pružnosť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609600" indent="-609600" eaLnBrk="1" hangingPunct="1"/>
            <a:r>
              <a:rPr lang="sk-SK" altLang="sk-SK" sz="2500" b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schopnosť látky vrátiť sa do pôvodného stavu, ak prestanú pôsobiť sily</a:t>
            </a:r>
          </a:p>
          <a:p>
            <a:pPr marL="609600" indent="-609600" eaLnBrk="1" hangingPunct="1"/>
            <a:r>
              <a:rPr lang="sk-SK" altLang="sk-SK" sz="250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napr.  ...</a:t>
            </a:r>
          </a:p>
        </p:txBody>
      </p:sp>
      <p:pic>
        <p:nvPicPr>
          <p:cNvPr id="13316" name="Obráz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341563"/>
            <a:ext cx="24892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o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60788"/>
            <a:ext cx="14287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o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2801938"/>
            <a:ext cx="26384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Obrázok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350" y="4676775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Obrázok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4770438"/>
            <a:ext cx="21923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1421</TotalTime>
  <Words>143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Fazeta</vt:lpstr>
      <vt:lpstr>Vlastnosti pevných látok a telies</vt:lpstr>
      <vt:lpstr>Pevné látky</vt:lpstr>
      <vt:lpstr>Látky sú zložené z častíc</vt:lpstr>
      <vt:lpstr>Pevné telesá</vt:lpstr>
      <vt:lpstr>Deliteľnosť pevných látok</vt:lpstr>
      <vt:lpstr>Snímek 6</vt:lpstr>
      <vt:lpstr>Krehkosť</vt:lpstr>
      <vt:lpstr>Tvrdosť</vt:lpstr>
      <vt:lpstr>Pružnosť</vt:lpstr>
      <vt:lpstr>Tvárnosť</vt:lpstr>
      <vt:lpstr>Vlastnosti pevných látok</vt:lpstr>
    </vt:vector>
  </TitlesOfParts>
  <Company>Mino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pevných látok a telies</dc:title>
  <dc:creator>Silvia Kyseľová</dc:creator>
  <cp:lastModifiedBy>Andrej</cp:lastModifiedBy>
  <cp:revision>85</cp:revision>
  <dcterms:created xsi:type="dcterms:W3CDTF">2005-04-09T14:34:33Z</dcterms:created>
  <dcterms:modified xsi:type="dcterms:W3CDTF">2020-10-15T16:40:37Z</dcterms:modified>
</cp:coreProperties>
</file>