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2E0F00"/>
    <a:srgbClr val="3E1F00"/>
    <a:srgbClr val="1B311F"/>
    <a:srgbClr val="422C16"/>
    <a:srgbClr val="0C788E"/>
    <a:srgbClr val="006666"/>
    <a:srgbClr val="0099CC"/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23" autoAdjust="0"/>
    <p:restoredTop sz="94652" autoAdjust="0"/>
  </p:normalViewPr>
  <p:slideViewPr>
    <p:cSldViewPr>
      <p:cViewPr>
        <p:scale>
          <a:sx n="77" d="100"/>
          <a:sy n="77" d="100"/>
        </p:scale>
        <p:origin x="-1686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BA215-C5F3-4A25-AF09-57F06D89FD38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562F0-C8BD-4730-8264-CCBB281FB1A7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CC5F5-3767-4B71-8D21-EBEA49F5B62D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3DBA0-5076-4089-86BB-0F7576AEE264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C14D9-DF65-43A2-8419-B5C020AB4213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6BF44-3FA5-4D2A-93A4-99EB79947751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31797-82DC-41F5-BBBB-7BD72648CA6E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7D0DE-03C5-413E-A971-8BA9B9C99927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858C0-D837-4A48-AB21-9F0356D5928F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9D456-EF1D-406E-9990-46C9E1E5FF36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6E5219-9209-4A99-9D9E-A5C135DD9ACF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3CEC234-8829-4D10-B361-C5B5063BAC33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70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7056437" cy="2449513"/>
          </a:xfrm>
        </p:spPr>
        <p:txBody>
          <a:bodyPr/>
          <a:lstStyle/>
          <a:p>
            <a:pPr algn="l" eaLnBrk="1" hangingPunct="1"/>
            <a:r>
              <a:rPr lang="sk-SK" sz="3600" b="1" smtClean="0">
                <a:solidFill>
                  <a:srgbClr val="002060"/>
                </a:solidFill>
              </a:rPr>
              <a:t>Meranie objemu kvapalného telesa</a:t>
            </a:r>
            <a:endParaRPr lang="es-ES" sz="3600" b="1" smtClean="0">
              <a:solidFill>
                <a:srgbClr val="002060"/>
              </a:solidFill>
            </a:endParaRPr>
          </a:p>
        </p:txBody>
      </p:sp>
      <p:sp>
        <p:nvSpPr>
          <p:cNvPr id="2051" name="Rectangle 170"/>
          <p:cNvSpPr txBox="1">
            <a:spLocks noChangeArrowheads="1"/>
          </p:cNvSpPr>
          <p:nvPr/>
        </p:nvSpPr>
        <p:spPr bwMode="auto">
          <a:xfrm>
            <a:off x="611188" y="1412875"/>
            <a:ext cx="4864100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sk-SK" sz="2000" b="1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158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 smtClean="0">
                <a:solidFill>
                  <a:schemeClr val="accent6">
                    <a:lumMod val="75000"/>
                  </a:schemeClr>
                </a:solidFill>
              </a:rPr>
              <a:t>Kedy potrebujeme merať objem kvapalín?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077" name="Picture 5" descr="Výsledok vyhľadávania obrázkov pre dopyt úhrn zrážo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557338"/>
            <a:ext cx="3673475" cy="259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 descr="Výsledok vyhľadávania obrázkov pre dopyt sirup proti kašlu davkovani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1500" y="1557338"/>
            <a:ext cx="285750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BlokTextu 1"/>
          <p:cNvSpPr txBox="1">
            <a:spLocks noChangeArrowheads="1"/>
          </p:cNvSpPr>
          <p:nvPr/>
        </p:nvSpPr>
        <p:spPr bwMode="auto">
          <a:xfrm>
            <a:off x="539750" y="4219575"/>
            <a:ext cx="3025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/>
              <a:t>Úhrn zrážok</a:t>
            </a:r>
          </a:p>
        </p:txBody>
      </p:sp>
      <p:sp>
        <p:nvSpPr>
          <p:cNvPr id="3" name="BlokTextu 2"/>
          <p:cNvSpPr txBox="1">
            <a:spLocks noChangeArrowheads="1"/>
          </p:cNvSpPr>
          <p:nvPr/>
        </p:nvSpPr>
        <p:spPr bwMode="auto">
          <a:xfrm>
            <a:off x="6156325" y="4219575"/>
            <a:ext cx="2352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/>
              <a:t>Dávkovanie liekov</a:t>
            </a:r>
          </a:p>
        </p:txBody>
      </p:sp>
      <p:pic>
        <p:nvPicPr>
          <p:cNvPr id="3082" name="Picture 10" descr="Výsledok vyhľadávania obrázkov pre dopyt avivaz davkova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213" y="2782888"/>
            <a:ext cx="3105150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>
            <a:spLocks noChangeArrowheads="1"/>
          </p:cNvSpPr>
          <p:nvPr/>
        </p:nvSpPr>
        <p:spPr bwMode="auto">
          <a:xfrm>
            <a:off x="3059113" y="5661025"/>
            <a:ext cx="2889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/>
              <a:t>Dávkovanie aviváže...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33388" y="1889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 smtClean="0">
                <a:solidFill>
                  <a:schemeClr val="accent6">
                    <a:lumMod val="75000"/>
                  </a:schemeClr>
                </a:solidFill>
              </a:rPr>
              <a:t>Odmerné nádoby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341438"/>
            <a:ext cx="8229600" cy="1295400"/>
          </a:xfrm>
        </p:spPr>
        <p:txBody>
          <a:bodyPr/>
          <a:lstStyle/>
          <a:p>
            <a:pPr eaLnBrk="1" hangingPunct="1"/>
            <a:r>
              <a:rPr lang="sk-SK" smtClean="0"/>
              <a:t>Pri meraní objemu kvapalného telesa prelejeme kvapalinu do odmernej nádoby</a:t>
            </a:r>
          </a:p>
          <a:p>
            <a:pPr eaLnBrk="1" hangingPunct="1"/>
            <a:endParaRPr lang="en-US" smtClean="0"/>
          </a:p>
        </p:txBody>
      </p:sp>
      <p:pic>
        <p:nvPicPr>
          <p:cNvPr id="4100" name="Picture 5" descr="Výsledok vyhľadávania obrázkov pre dopyt odmerné nadob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2852738"/>
            <a:ext cx="3816350" cy="292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9" descr="Výsledok vyhľadávania obrázkov pre dopyt zrážkom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1500" y="2852738"/>
            <a:ext cx="3011488" cy="301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>
                <a:solidFill>
                  <a:schemeClr val="accent6">
                    <a:lumMod val="75000"/>
                  </a:schemeClr>
                </a:solidFill>
              </a:rPr>
              <a:t>Odmerný valec</a:t>
            </a:r>
            <a:endParaRPr lang="sk-SK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97000"/>
          </a:xfrm>
        </p:spPr>
        <p:txBody>
          <a:bodyPr/>
          <a:lstStyle/>
          <a:p>
            <a:r>
              <a:rPr lang="sk-SK" smtClean="0"/>
              <a:t>Slúži na meranie objemu kvapalných telies</a:t>
            </a:r>
          </a:p>
          <a:p>
            <a:r>
              <a:rPr lang="sk-SK" smtClean="0"/>
              <a:t>Je na ňom vyznačená stupnica</a:t>
            </a:r>
          </a:p>
        </p:txBody>
      </p:sp>
      <p:pic>
        <p:nvPicPr>
          <p:cNvPr id="5124" name="Picture 2" descr="Výsledok vyhľadávania obrázkov pre dopyt odmerny val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888" y="2813050"/>
            <a:ext cx="2638425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4" descr="Výsledok vyhľadávania obrázkov pre dopyt odmerny valec"/>
          <p:cNvPicPr>
            <a:picLocks noChangeAspect="1" noChangeArrowheads="1"/>
          </p:cNvPicPr>
          <p:nvPr/>
        </p:nvPicPr>
        <p:blipFill>
          <a:blip r:embed="rId3" cstate="print"/>
          <a:srcRect l="412" t="-7384" r="-412" b="16759"/>
          <a:stretch>
            <a:fillRect/>
          </a:stretch>
        </p:blipFill>
        <p:spPr bwMode="auto">
          <a:xfrm>
            <a:off x="395288" y="2673350"/>
            <a:ext cx="5267325" cy="318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Rovná spojovacia šípka 3"/>
          <p:cNvCxnSpPr/>
          <p:nvPr/>
        </p:nvCxnSpPr>
        <p:spPr>
          <a:xfrm>
            <a:off x="6084888" y="4265613"/>
            <a:ext cx="10795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BlokTextu 4"/>
          <p:cNvSpPr txBox="1">
            <a:spLocks noChangeArrowheads="1"/>
          </p:cNvSpPr>
          <p:nvPr/>
        </p:nvSpPr>
        <p:spPr bwMode="auto">
          <a:xfrm>
            <a:off x="6084888" y="3798888"/>
            <a:ext cx="1079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>
                <a:solidFill>
                  <a:srgbClr val="FF0000"/>
                </a:solidFill>
              </a:rPr>
              <a:t>Stupnica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>
                <a:solidFill>
                  <a:schemeClr val="accent6">
                    <a:lumMod val="75000"/>
                  </a:schemeClr>
                </a:solidFill>
              </a:rPr>
              <a:t>Skôr ako začneme merať zistíme</a:t>
            </a:r>
            <a:endParaRPr lang="sk-SK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AutoNum type="arabicPeriod"/>
            </a:pPr>
            <a:r>
              <a:rPr lang="sk-SK" smtClean="0"/>
              <a:t>V akých jednotkách je stupnica odmerného valca</a:t>
            </a:r>
          </a:p>
          <a:p>
            <a:pPr marL="514350" indent="-514350">
              <a:buFontTx/>
              <a:buAutoNum type="arabicPeriod"/>
            </a:pPr>
            <a:r>
              <a:rPr lang="sk-SK" smtClean="0"/>
              <a:t>Koľko jednotiek zodpovedá jednému dieliku stupnice</a:t>
            </a:r>
          </a:p>
          <a:p>
            <a:pPr marL="514350" indent="-514350">
              <a:buFontTx/>
              <a:buAutoNum type="arabicPeriod"/>
            </a:pPr>
            <a:r>
              <a:rPr lang="sk-SK" smtClean="0"/>
              <a:t>Aký najmenší a najväčší objem môžeme odmerným valcom odmerať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>
                <a:solidFill>
                  <a:schemeClr val="accent6">
                    <a:lumMod val="75000"/>
                  </a:schemeClr>
                </a:solidFill>
              </a:rPr>
              <a:t>Postup pri meraní</a:t>
            </a:r>
            <a:endParaRPr lang="sk-SK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AutoNum type="arabicPeriod"/>
            </a:pPr>
            <a:r>
              <a:rPr lang="sk-SK" smtClean="0"/>
              <a:t>Zvolíme si vhodný odmerný valec</a:t>
            </a:r>
          </a:p>
          <a:p>
            <a:pPr marL="514350" indent="-514350">
              <a:buFontTx/>
              <a:buAutoNum type="arabicPeriod"/>
            </a:pPr>
            <a:r>
              <a:rPr lang="sk-SK" smtClean="0"/>
              <a:t>Odmerný valec postavíme na vodorovnú podložku</a:t>
            </a:r>
          </a:p>
          <a:p>
            <a:pPr marL="514350" indent="-514350">
              <a:buFontTx/>
              <a:buAutoNum type="arabicPeriod"/>
            </a:pPr>
            <a:r>
              <a:rPr lang="sk-SK" smtClean="0"/>
              <a:t>Kvapalinu opatrne prelejeme do odmerného valca a necháme ju ustáliť sa</a:t>
            </a:r>
          </a:p>
          <a:p>
            <a:pPr marL="514350" indent="-514350">
              <a:buFontTx/>
              <a:buAutoNum type="arabicPeriod"/>
            </a:pPr>
            <a:r>
              <a:rPr lang="sk-SK" smtClean="0"/>
              <a:t>Tenkou tyčinkou odstránime bublinky vzduchu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23850" y="333375"/>
            <a:ext cx="8229600" cy="1727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sk-SK" smtClean="0"/>
              <a:t>5. Na stupnicu pozeráme tak, aby oko bolo na úrovni hladiny kvapaliny v odmernom valci</a:t>
            </a:r>
          </a:p>
          <a:p>
            <a:pPr marL="0" indent="0">
              <a:buFontTx/>
              <a:buNone/>
            </a:pPr>
            <a:endParaRPr lang="sk-SK" smtClean="0"/>
          </a:p>
        </p:txBody>
      </p:sp>
      <p:pic>
        <p:nvPicPr>
          <p:cNvPr id="28674" name="Picture 2" descr="Výsledok vyhľadávania obrázkov pre dopyt ako spravne merat obje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675" y="1844675"/>
            <a:ext cx="2638425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23850" y="188913"/>
            <a:ext cx="8229600" cy="2376487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sk-SK" smtClean="0"/>
              <a:t>6. Určíme, ku ktorej čiarke siaha hladina kvapaliny</a:t>
            </a:r>
          </a:p>
          <a:p>
            <a:pPr marL="0" indent="0">
              <a:buFontTx/>
              <a:buNone/>
            </a:pPr>
            <a:r>
              <a:rPr lang="sk-SK" smtClean="0"/>
              <a:t>7. Na stupnici odčítame objem telesa v príslušných jednotkách</a:t>
            </a:r>
          </a:p>
        </p:txBody>
      </p:sp>
      <p:pic>
        <p:nvPicPr>
          <p:cNvPr id="9219" name="Picture 2" descr="Výsledok vyhľadávania obrázkov pre dopyt ako spravne merat obje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5963" y="2133600"/>
            <a:ext cx="2019300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 descr="Výsledok vyhľadávania obrázkov pre dopyt meranie objem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913" y="2414588"/>
            <a:ext cx="320992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288" y="254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sk-SK" dirty="0" smtClean="0">
                <a:solidFill>
                  <a:schemeClr val="accent6">
                    <a:lumMod val="75000"/>
                  </a:schemeClr>
                </a:solidFill>
              </a:rPr>
              <a:t>Zopakujme si</a:t>
            </a:r>
            <a:endParaRPr lang="sk-SK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288" y="1125538"/>
            <a:ext cx="8229600" cy="4525962"/>
          </a:xfrm>
        </p:spPr>
        <p:txBody>
          <a:bodyPr/>
          <a:lstStyle/>
          <a:p>
            <a:r>
              <a:rPr lang="sk-SK" smtClean="0"/>
              <a:t>Načo slúžia odmerné nádoby?</a:t>
            </a:r>
          </a:p>
          <a:p>
            <a:r>
              <a:rPr lang="sk-SK" smtClean="0"/>
              <a:t>Čo máme spraviť pred meraním objemu kvapalného telesa?</a:t>
            </a:r>
          </a:p>
          <a:p>
            <a:r>
              <a:rPr lang="sk-SK" smtClean="0"/>
              <a:t>Aký je postup pri meraní objemu kvapalného telesa?</a:t>
            </a:r>
          </a:p>
          <a:p>
            <a:r>
              <a:rPr lang="sk-SK" smtClean="0"/>
              <a:t>Kde v praxi meriame objem kvapalných telies?</a:t>
            </a:r>
          </a:p>
          <a:p>
            <a:r>
              <a:rPr lang="sk-SK" smtClean="0"/>
              <a:t>Aké odmerné nádoby používame doma?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18032</TotalTime>
  <Words>176</Words>
  <Application>Microsoft Office PowerPoint</Application>
  <PresentationFormat>Předvádění na obrazovce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Diseño predeterminado</vt:lpstr>
      <vt:lpstr>Meranie objemu kvapalného telesa</vt:lpstr>
      <vt:lpstr>Kedy potrebujeme merať objem kvapalín?</vt:lpstr>
      <vt:lpstr>Odmerné nádoby</vt:lpstr>
      <vt:lpstr>Odmerný valec</vt:lpstr>
      <vt:lpstr>Skôr ako začneme merať zistíme</vt:lpstr>
      <vt:lpstr>Postup pri meraní</vt:lpstr>
      <vt:lpstr>Snímek 7</vt:lpstr>
      <vt:lpstr>Snímek 8</vt:lpstr>
      <vt:lpstr>Zopakujme si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Andrej</cp:lastModifiedBy>
  <cp:revision>762</cp:revision>
  <dcterms:created xsi:type="dcterms:W3CDTF">2010-05-23T14:28:12Z</dcterms:created>
  <dcterms:modified xsi:type="dcterms:W3CDTF">2020-09-23T21:48:24Z</dcterms:modified>
</cp:coreProperties>
</file>