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6" r:id="rId8"/>
    <p:sldId id="274" r:id="rId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99FF"/>
    <a:srgbClr val="FFFFFF"/>
    <a:srgbClr val="FF33CC"/>
    <a:srgbClr val="66FF66"/>
    <a:srgbClr val="FF0000"/>
    <a:srgbClr val="FF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090D0-ED8E-48FF-B181-F373238031CD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8E1CA-ED83-423D-8004-885658576774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A0368-FF8C-47A3-B313-7D2A05B99860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E2629-A8FC-406D-81F6-DE103FEAB6CF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C1B3F-0BD6-40C0-9288-3FB2410DDF2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EA385-4813-42E8-B107-C194015CB8AF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518BB-C122-4944-977A-7F0B0C5CA72B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42CAF-6D5B-40F1-8718-969407044FE4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AA1DF-FC49-4E9D-8093-7D57DA0ACB9F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B9CF7-6505-4665-9268-49EA5A8B36C2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030AD-604D-4AFF-BE00-57A41940091A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00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styly předlohy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Třetí úroveň</a:t>
            </a:r>
          </a:p>
          <a:p>
            <a:pPr lvl="3"/>
            <a:r>
              <a:rPr lang="sk-SK" smtClean="0"/>
              <a:t>Čtvrtá úroveň</a:t>
            </a:r>
          </a:p>
          <a:p>
            <a:pPr lvl="4"/>
            <a:r>
              <a:rPr lang="sk-SK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10FC22-62CB-4F8D-88F4-AE581C097C95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5000">
              <a:srgbClr val="66008F"/>
            </a:gs>
            <a:gs pos="32499">
              <a:srgbClr val="BA0066"/>
            </a:gs>
            <a:gs pos="45000">
              <a:srgbClr val="FF0000"/>
            </a:gs>
            <a:gs pos="50000">
              <a:srgbClr val="FF8200"/>
            </a:gs>
            <a:gs pos="55001">
              <a:srgbClr val="FF0000"/>
            </a:gs>
            <a:gs pos="67501">
              <a:srgbClr val="BA0066"/>
            </a:gs>
            <a:gs pos="85000">
              <a:srgbClr val="66008F"/>
            </a:gs>
            <a:gs pos="100000">
              <a:srgbClr val="0000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9600" b="1" i="1">
                <a:latin typeface="Georgia" pitchFamily="18" charset="0"/>
              </a:rPr>
              <a:t>OPERAČNÝ SYSTÉM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11638" y="5876925"/>
            <a:ext cx="6400800" cy="647700"/>
          </a:xfrm>
        </p:spPr>
        <p:txBody>
          <a:bodyPr/>
          <a:lstStyle/>
          <a:p>
            <a:r>
              <a:rPr lang="sk-SK" sz="2500">
                <a:solidFill>
                  <a:schemeClr val="bg1"/>
                </a:solidFill>
                <a:latin typeface="Monotype Corsiva" pitchFamily="66" charset="0"/>
              </a:rPr>
              <a:t>...by Maroš Hrnčiar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/>
              <a:t>Operačný systém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800" b="1"/>
              <a:t>Operačný systém</a:t>
            </a:r>
            <a:r>
              <a:rPr lang="sk-SK" sz="2800"/>
              <a:t> (OS) je </a:t>
            </a:r>
            <a:r>
              <a:rPr lang="sk-SK" sz="2800" b="1"/>
              <a:t>softvér</a:t>
            </a:r>
            <a:r>
              <a:rPr lang="sk-SK" sz="2800"/>
              <a:t>, ktorý spravuje najdôležitejšie elementy počítača: operačnú pamäť, procesor, periférne zariadenia a systém </a:t>
            </a:r>
            <a:r>
              <a:rPr lang="sk-SK" sz="2800"/>
              <a:t>súborov</a:t>
            </a:r>
            <a:r>
              <a:rPr lang="sk-SK" sz="2800" smtClean="0"/>
              <a:t>.</a:t>
            </a:r>
            <a:endParaRPr lang="sk-SK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/>
              <a:t>Funkcie OS</a:t>
            </a:r>
            <a:r>
              <a:rPr lang="sk-SK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k-SK" sz="1800" b="1"/>
              <a:t>	- správa procesov, pamäte, vstupno/výstupných zariadení, správa a organizácia súborov</a:t>
            </a:r>
            <a:endParaRPr lang="sk-SK" sz="1800"/>
          </a:p>
          <a:p>
            <a:pPr>
              <a:lnSpc>
                <a:spcPct val="80000"/>
              </a:lnSpc>
              <a:buFontTx/>
              <a:buNone/>
            </a:pPr>
            <a:r>
              <a:rPr lang="sk-SK" sz="1800"/>
              <a:t>	- komunikácia s užívateľom prostredníctvom periférnych zariadení </a:t>
            </a:r>
            <a:br>
              <a:rPr lang="sk-SK" sz="1800"/>
            </a:br>
            <a:r>
              <a:rPr lang="sk-SK" sz="1800"/>
              <a:t>- prideľovanie času užívateľom </a:t>
            </a:r>
            <a:r>
              <a:rPr lang="sk-SK" sz="1800" i="1"/>
              <a:t>(timesharing)</a:t>
            </a:r>
            <a:r>
              <a:rPr lang="sk-SK" sz="1800"/>
              <a:t> alebo aplikáciám </a:t>
            </a:r>
            <a:r>
              <a:rPr lang="sk-SK" sz="1800" i="1"/>
              <a:t>(multitasking)</a:t>
            </a:r>
            <a:r>
              <a:rPr lang="sk-SK" sz="1800"/>
              <a:t> </a:t>
            </a:r>
            <a:br>
              <a:rPr lang="sk-SK" sz="1800"/>
            </a:br>
            <a:r>
              <a:rPr lang="sk-SK" sz="1800"/>
              <a:t> - organizácia programov a súborov na vonkajších pamäťových </a:t>
            </a:r>
            <a:r>
              <a:rPr lang="sk-SK" sz="1800"/>
              <a:t>médiách </a:t>
            </a:r>
            <a:r>
              <a:rPr lang="sk-SK" sz="1800" smtClean="0"/>
              <a:t>(vytváranie</a:t>
            </a:r>
            <a:r>
              <a:rPr lang="sk-SK" sz="1800"/>
              <a:t>, editovanie, prezeranie, kopírovanie, premenovávanie, mazanie, zálohovanie, komprimovanie a ďalšie operácie so súbormi) </a:t>
            </a:r>
            <a:br>
              <a:rPr lang="sk-SK" sz="1800"/>
            </a:br>
            <a:r>
              <a:rPr lang="sk-SK" sz="1800"/>
              <a:t>- vytváranie a spúšťanie užívateľských </a:t>
            </a:r>
            <a:r>
              <a:rPr lang="sk-SK" sz="1800"/>
              <a:t>programov </a:t>
            </a:r>
            <a:r>
              <a:rPr lang="sk-SK" sz="1800"/>
              <a:t/>
            </a:r>
            <a:br>
              <a:rPr lang="sk-SK" sz="1800"/>
            </a:br>
            <a:r>
              <a:rPr lang="sk-SK" sz="1800"/>
              <a:t>- diagnostické funkcie - autokontrola systému, možnosť analýzy a odstraňovania chýb </a:t>
            </a:r>
            <a:br>
              <a:rPr lang="sk-SK" sz="1800"/>
            </a:br>
            <a:r>
              <a:rPr lang="sk-SK" sz="1800"/>
              <a:t>- zabezpečovanie funkcie - ochraňuje systém proti strate údajov pri výpadku napätia, proti neoprávnenej alebo neodbornej manipulácii, ktorá by mohla poškodiť programové produkty </a:t>
            </a:r>
            <a:br>
              <a:rPr lang="sk-SK" sz="1800"/>
            </a:br>
            <a:r>
              <a:rPr lang="sk-SK" sz="1800"/>
              <a:t>- komunikácia s inými systémami (počítačmi) v sieti - pri použití sieťových operačných systémov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/>
              <a:t>Vykonávanie programu</a:t>
            </a:r>
            <a:r>
              <a:rPr lang="sk-SK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564904"/>
            <a:ext cx="8229600" cy="326896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1600"/>
              <a:t>Najbežnejšia funkcia OS je podpora aplikácií spustených užívateľom</a:t>
            </a:r>
            <a:r>
              <a:rPr lang="sk-SK" sz="1600"/>
              <a:t>. </a:t>
            </a:r>
            <a:r>
              <a:rPr lang="sk-SK" sz="1600" smtClean="0"/>
              <a:t>Túto </a:t>
            </a:r>
            <a:r>
              <a:rPr lang="sk-SK" sz="1600"/>
              <a:t>funkcionalitu zabezpečuje jadro operačného systému v spojení s príslušným hardvérom.</a:t>
            </a:r>
          </a:p>
          <a:p>
            <a:pPr>
              <a:lnSpc>
                <a:spcPct val="80000"/>
              </a:lnSpc>
            </a:pPr>
            <a:r>
              <a:rPr lang="sk-SK" sz="1600" smtClean="0"/>
              <a:t>Jadro </a:t>
            </a:r>
            <a:r>
              <a:rPr lang="sk-SK" sz="1600"/>
              <a:t>OS ukladá rôzne informácie o bežiacich procesoch</a:t>
            </a:r>
            <a:r>
              <a:rPr lang="sk-SK" sz="1600"/>
              <a:t>. </a:t>
            </a:r>
            <a:endParaRPr lang="sk-SK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/>
              <a:t>Rozdelenie OS</a:t>
            </a:r>
            <a:r>
              <a:rPr lang="sk-SK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="1"/>
              <a:t>jednopoužívateľské jednoúlohové</a:t>
            </a:r>
            <a:r>
              <a:rPr lang="sk-SK"/>
              <a:t> - MS-DOS, PC DOS, DR DOS</a:t>
            </a:r>
          </a:p>
          <a:p>
            <a:r>
              <a:rPr lang="sk-SK" b="1"/>
              <a:t>jednopoužívateľské viacúlohové</a:t>
            </a:r>
            <a:r>
              <a:rPr lang="sk-SK"/>
              <a:t> - OS/2, Windows 95, 98, 2000, XP, Vista</a:t>
            </a:r>
          </a:p>
          <a:p>
            <a:r>
              <a:rPr lang="sk-SK" b="1"/>
              <a:t>viacpoužívateľské viacúlohové</a:t>
            </a:r>
            <a:r>
              <a:rPr lang="sk-SK"/>
              <a:t> - UNIX, LINUX, XENIX, PC 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i="1"/>
              <a:t>Stromová štruktúra, pojmy súbor, priečinok</a:t>
            </a:r>
            <a:r>
              <a:rPr lang="sk-SK" sz="400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1400"/>
              <a:t>V počítači sú údaje organizované do súborov a následne do priečinkov, ktoré vytvárajú tzv. stromovú štruktúru.</a:t>
            </a:r>
            <a:endParaRPr lang="sk-SK" sz="1400" b="1"/>
          </a:p>
          <a:p>
            <a:pPr>
              <a:lnSpc>
                <a:spcPct val="80000"/>
              </a:lnSpc>
            </a:pPr>
            <a:r>
              <a:rPr lang="sk-SK" sz="1400" b="1"/>
              <a:t>Súbor </a:t>
            </a:r>
            <a:r>
              <a:rPr lang="sk-SK" sz="1400"/>
              <a:t>(file) - je skupina údajov, ktoré spolu súvisia obsahom alebo formou. Sú vytvorené určitým programom. Názov súboru pozostáva z dvoch častí: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- prvá časť je meno súboru (filename), ktoré zadáva používateľ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- druhá časť je prípona (rozšírenie, extension), ktorá slúži k bližšej špecifikácii súboru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Meno a prípona sú oddelené bodkou.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Pr.: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list.doc			súbor s názvom list (vytvorený v MS Word)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tabuľka.xls		súbor s názvom tabuľka (vytvorený v MS Excel)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obrazok.cdr		grafický súbor (vytvorený v Corel Draw)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stranka.html		hypertextový súbor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400"/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Existuje skupina tzv. spúšťateľných súborov, ktoré majú príponu: </a:t>
            </a:r>
            <a:r>
              <a:rPr lang="sk-SK" sz="1400" b="1"/>
              <a:t>exe, com, bat</a:t>
            </a:r>
            <a:r>
              <a:rPr lang="sk-SK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/>
              <a:t>Linux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4288"/>
            <a:ext cx="8229600" cy="55737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1400"/>
              <a:t>Termínom Linux (vznikol spojením slov Linus a Unix) bolo pôvodne označované len jadro, neskôr sa takto začala označovať komplexná platforma, vrátane grafických prostredí a množstva programov.</a:t>
            </a:r>
          </a:p>
          <a:p>
            <a:pPr>
              <a:lnSpc>
                <a:spcPct val="80000"/>
              </a:lnSpc>
            </a:pPr>
            <a:r>
              <a:rPr lang="sk-SK" sz="1400"/>
              <a:t>Linux je: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- v súčasnosti softvérovo plne </a:t>
            </a:r>
            <a:r>
              <a:rPr lang="sk-SK" sz="1400" b="1"/>
              <a:t>napráskaný</a:t>
            </a:r>
            <a:r>
              <a:rPr lang="sk-SK" sz="1400"/>
              <a:t> operačný systém so všetkým, čo k nemu patrí - grafické prostredia, aplikácie pre prácu s internetom, grafické aplikácie, kancelárske balíky, hry či multimediálne prehrávače.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</a:t>
            </a:r>
            <a:r>
              <a:rPr lang="sk-SK" sz="1400" b="1" smtClean="0"/>
              <a:t>Výhody </a:t>
            </a:r>
            <a:r>
              <a:rPr lang="sk-SK" sz="1400" b="1"/>
              <a:t>Linuxu:</a:t>
            </a:r>
            <a:r>
              <a:rPr lang="sk-SK" sz="1400"/>
              <a:t/>
            </a:r>
            <a:br>
              <a:rPr lang="sk-SK" sz="1400"/>
            </a:br>
            <a:r>
              <a:rPr lang="sk-SK" sz="1400"/>
              <a:t>- stabilita</a:t>
            </a:r>
            <a:br>
              <a:rPr lang="sk-SK" sz="1400"/>
            </a:br>
            <a:r>
              <a:rPr lang="sk-SK" sz="1400"/>
              <a:t>- bezpečnosť</a:t>
            </a:r>
            <a:br>
              <a:rPr lang="sk-SK" sz="1400"/>
            </a:br>
            <a:r>
              <a:rPr lang="sk-SK" sz="1400"/>
              <a:t>- rýchlosť</a:t>
            </a:r>
            <a:br>
              <a:rPr lang="sk-SK" sz="1400"/>
            </a:br>
            <a:r>
              <a:rPr lang="sk-SK" sz="1400"/>
              <a:t>- grafická dokonalosť</a:t>
            </a:r>
            <a:br>
              <a:rPr lang="sk-SK" sz="1400"/>
            </a:br>
            <a:r>
              <a:rPr lang="sk-SK" sz="1400"/>
              <a:t>- obrovské množstvo softvéru, ktoré je zadarmo</a:t>
            </a:r>
            <a:br>
              <a:rPr lang="sk-SK" sz="1400"/>
            </a:br>
            <a:r>
              <a:rPr lang="sk-SK" sz="1400"/>
              <a:t>- lokalizácia</a:t>
            </a:r>
            <a:br>
              <a:rPr lang="sk-SK" sz="1400"/>
            </a:br>
            <a:r>
              <a:rPr lang="sk-SK" sz="1400"/>
              <a:t>- sloboda a nezávislosť od veľkých korporácií</a:t>
            </a:r>
            <a:br>
              <a:rPr lang="sk-SK" sz="1400"/>
            </a:br>
            <a:r>
              <a:rPr lang="sk-SK" sz="1400"/>
              <a:t>- komunita</a:t>
            </a:r>
            <a:br>
              <a:rPr lang="sk-SK" sz="1400"/>
            </a:br>
            <a:r>
              <a:rPr lang="sk-SK" sz="1400"/>
              <a:t>- cena</a:t>
            </a:r>
            <a:br>
              <a:rPr lang="sk-SK" sz="1400"/>
            </a:br>
            <a:r>
              <a:rPr lang="sk-SK" sz="1400"/>
              <a:t/>
            </a:r>
            <a:br>
              <a:rPr lang="sk-SK" sz="1400"/>
            </a:br>
            <a:r>
              <a:rPr lang="sk-SK" sz="1400" b="1"/>
              <a:t>Nevýhody Linuxu:</a:t>
            </a:r>
            <a:r>
              <a:rPr lang="sk-SK" sz="1400"/>
              <a:t/>
            </a:r>
            <a:br>
              <a:rPr lang="sk-SK" sz="1400"/>
            </a:br>
            <a:r>
              <a:rPr lang="sk-SK" sz="1400"/>
              <a:t>- mnohé úzko špecializované programy sa zatiaľ vyrábajú len pre Windows</a:t>
            </a:r>
            <a:br>
              <a:rPr lang="sk-SK" sz="1400"/>
            </a:br>
            <a:r>
              <a:rPr lang="sk-SK" sz="1400"/>
              <a:t>- užívateľ sa musí naučiť niečo nové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/>
              <a:t>Windows 7</a:t>
            </a:r>
            <a:r>
              <a:rPr lang="sk-SK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k-SK" sz="2000"/>
              <a:t>Windows </a:t>
            </a:r>
            <a:r>
              <a:rPr lang="sk-SK" sz="2000" b="1"/>
              <a:t>Seven </a:t>
            </a:r>
            <a:r>
              <a:rPr lang="sk-SK" sz="2000"/>
              <a:t>(</a:t>
            </a:r>
            <a:r>
              <a:rPr lang="sk-SK" sz="2000" b="1"/>
              <a:t>Blackcomb, Vienna</a:t>
            </a:r>
            <a:r>
              <a:rPr lang="sk-SK" sz="2000"/>
              <a:t>) bude pravdepodobne ďalšia verzia operačného systému Microsoft Windows, ktorá má byť nástupcom Windows Vista. Jeho plánovaný rok vydania je 2009-2010. Očakavá sa že bude mať </a:t>
            </a:r>
            <a:r>
              <a:rPr lang="sk-SK" sz="2000" b="1"/>
              <a:t>nižšie HW nároky</a:t>
            </a:r>
            <a:r>
              <a:rPr lang="sk-SK" sz="2000"/>
              <a:t> ako Vista a tiež vylepšené ovládanie dotykovými obrazovkami lebo ho bude možné ovládať viacerými prstami. Microsoft sa v novom systéme pokúsil upraviť ergonómiu práce s počítačom: namiesto klasického výpisu spustených programov budú v novom systéme na ovládacej lište priamo náhľady okien programov. Zo systému zmizne pravý panel s mikroaplikáciami, tie budú odteraz priamo súčasťou pracovnej plochy. Nový systém bude možné ovládať pomocou gest, ako aj dotykom na monitore. Najviac pozornosti však Microsoft venoval vyladeniu predchádzajúcich chýb.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175</Words>
  <Application>Microsoft Office PowerPoint</Application>
  <PresentationFormat>Předvádění na obrazovce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Georgia</vt:lpstr>
      <vt:lpstr>Monotype Corsiva</vt:lpstr>
      <vt:lpstr>Výchozí návrh</vt:lpstr>
      <vt:lpstr>OPERAČNÝ SYSTÉM</vt:lpstr>
      <vt:lpstr>Operačný systém</vt:lpstr>
      <vt:lpstr>Funkcie OS </vt:lpstr>
      <vt:lpstr>Vykonávanie programu </vt:lpstr>
      <vt:lpstr>Rozdelenie OS </vt:lpstr>
      <vt:lpstr>Stromová štruktúra, pojmy súbor, priečinok </vt:lpstr>
      <vt:lpstr>Linux</vt:lpstr>
      <vt:lpstr>Windows 7 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OPERAČNÝ SYSTÉM</dc:title>
  <dc:creator>Pascal</dc:creator>
  <cp:lastModifiedBy>Andrej</cp:lastModifiedBy>
  <cp:revision>6</cp:revision>
  <dcterms:created xsi:type="dcterms:W3CDTF">2008-12-01T15:37:08Z</dcterms:created>
  <dcterms:modified xsi:type="dcterms:W3CDTF">2020-09-20T09:06:20Z</dcterms:modified>
</cp:coreProperties>
</file>